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1" r:id="rId5"/>
    <p:sldMasterId id="2147483683" r:id="rId6"/>
  </p:sldMasterIdLst>
  <p:notesMasterIdLst>
    <p:notesMasterId r:id="rId38"/>
  </p:notesMasterIdLst>
  <p:sldIdLst>
    <p:sldId id="256" r:id="rId7"/>
    <p:sldId id="451" r:id="rId8"/>
    <p:sldId id="603" r:id="rId9"/>
    <p:sldId id="527" r:id="rId10"/>
    <p:sldId id="528" r:id="rId11"/>
    <p:sldId id="530" r:id="rId12"/>
    <p:sldId id="605" r:id="rId13"/>
    <p:sldId id="604" r:id="rId14"/>
    <p:sldId id="606" r:id="rId15"/>
    <p:sldId id="607" r:id="rId16"/>
    <p:sldId id="462" r:id="rId17"/>
    <p:sldId id="459" r:id="rId18"/>
    <p:sldId id="495" r:id="rId19"/>
    <p:sldId id="499" r:id="rId20"/>
    <p:sldId id="500" r:id="rId21"/>
    <p:sldId id="533" r:id="rId22"/>
    <p:sldId id="592" r:id="rId23"/>
    <p:sldId id="276" r:id="rId24"/>
    <p:sldId id="593" r:id="rId25"/>
    <p:sldId id="594" r:id="rId26"/>
    <p:sldId id="595" r:id="rId27"/>
    <p:sldId id="596" r:id="rId28"/>
    <p:sldId id="597" r:id="rId29"/>
    <p:sldId id="598" r:id="rId30"/>
    <p:sldId id="599" r:id="rId31"/>
    <p:sldId id="600" r:id="rId32"/>
    <p:sldId id="590" r:id="rId33"/>
    <p:sldId id="591" r:id="rId34"/>
    <p:sldId id="601" r:id="rId35"/>
    <p:sldId id="602" r:id="rId36"/>
    <p:sldId id="426" r:id="rId37"/>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DB1F"/>
    <a:srgbClr val="F2F2F2"/>
    <a:srgbClr val="FFFFFF"/>
    <a:srgbClr val="FB15A9"/>
    <a:srgbClr val="FD9E0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296" autoAdjust="0"/>
  </p:normalViewPr>
  <p:slideViewPr>
    <p:cSldViewPr snapToGrid="0">
      <p:cViewPr varScale="1">
        <p:scale>
          <a:sx n="74" d="100"/>
          <a:sy n="74" d="100"/>
        </p:scale>
        <p:origin x="1956" y="72"/>
      </p:cViewPr>
      <p:guideLst/>
    </p:cSldViewPr>
  </p:slideViewPr>
  <p:notesTextViewPr>
    <p:cViewPr>
      <p:scale>
        <a:sx n="1" d="1"/>
        <a:sy n="1" d="1"/>
      </p:scale>
      <p:origin x="0" y="0"/>
    </p:cViewPr>
  </p:notesTextViewPr>
  <p:sorterViewPr>
    <p:cViewPr>
      <p:scale>
        <a:sx n="100" d="100"/>
        <a:sy n="100" d="100"/>
      </p:scale>
      <p:origin x="0" y="-13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presProps" Target="presProps.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B26734B-EB93-4C55-B3DA-2203280714CB}"/>
              </a:ext>
            </a:extLst>
          </p:cNvPr>
          <p:cNvSpPr txBox="1">
            <a:spLocks noGrp="1"/>
          </p:cNvSpPr>
          <p:nvPr>
            <p:ph type="hdr" sz="quarter"/>
          </p:nvPr>
        </p:nvSpPr>
        <p:spPr>
          <a:xfrm>
            <a:off x="0" y="0"/>
            <a:ext cx="2984871" cy="502679"/>
          </a:xfrm>
          <a:prstGeom prst="rect">
            <a:avLst/>
          </a:prstGeom>
          <a:noFill/>
          <a:ln>
            <a:noFill/>
          </a:ln>
        </p:spPr>
        <p:txBody>
          <a:bodyPr vert="horz" wrap="square" lIns="96606" tIns="48303" rIns="96606" bIns="48303" anchor="t" anchorCtr="0" compatLnSpc="1">
            <a:noAutofit/>
          </a:bodyPr>
          <a:lstStyle>
            <a:lvl1pPr marL="0" marR="0" lvl="0" indent="0" algn="l" defTabSz="966064"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7F4B9F43-BBFB-4CE1-89EC-C39722DA8A7B}"/>
              </a:ext>
            </a:extLst>
          </p:cNvPr>
          <p:cNvSpPr txBox="1">
            <a:spLocks noGrp="1"/>
          </p:cNvSpPr>
          <p:nvPr>
            <p:ph type="dt" idx="1"/>
          </p:nvPr>
        </p:nvSpPr>
        <p:spPr>
          <a:xfrm>
            <a:off x="3901693" y="0"/>
            <a:ext cx="2984871" cy="502679"/>
          </a:xfrm>
          <a:prstGeom prst="rect">
            <a:avLst/>
          </a:prstGeom>
          <a:noFill/>
          <a:ln>
            <a:noFill/>
          </a:ln>
        </p:spPr>
        <p:txBody>
          <a:bodyPr vert="horz" wrap="square" lIns="96606" tIns="48303" rIns="96606" bIns="48303" anchor="t" anchorCtr="0" compatLnSpc="1">
            <a:noAutofit/>
          </a:bodyPr>
          <a:lstStyle>
            <a:lvl1pPr marL="0" marR="0" lvl="0" indent="0" algn="r" defTabSz="966064"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Calibri"/>
              </a:defRPr>
            </a:lvl1pPr>
          </a:lstStyle>
          <a:p>
            <a:pPr lvl="0"/>
            <a:fld id="{F79111BD-1045-4AAB-9A2F-41F7E149BC2B}" type="datetime1">
              <a:rPr lang="en-GB"/>
              <a:pPr lvl="0"/>
              <a:t>26/02/2026</a:t>
            </a:fld>
            <a:endParaRPr lang="en-GB"/>
          </a:p>
        </p:txBody>
      </p:sp>
      <p:sp>
        <p:nvSpPr>
          <p:cNvPr id="4" name="Slide Image Placeholder 3">
            <a:extLst>
              <a:ext uri="{FF2B5EF4-FFF2-40B4-BE49-F238E27FC236}">
                <a16:creationId xmlns:a16="http://schemas.microsoft.com/office/drawing/2014/main" id="{C3164521-7AED-4AD6-93CA-FFD16A679635}"/>
              </a:ext>
            </a:extLst>
          </p:cNvPr>
          <p:cNvSpPr>
            <a:spLocks noGrp="1" noRot="1" noChangeAspect="1"/>
          </p:cNvSpPr>
          <p:nvPr>
            <p:ph type="sldImg" idx="2"/>
          </p:nvPr>
        </p:nvSpPr>
        <p:spPr>
          <a:xfrm>
            <a:off x="439738" y="1252538"/>
            <a:ext cx="6008687" cy="3381375"/>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198ACDF9-F137-4F07-BC9A-9129E578C46B}"/>
              </a:ext>
            </a:extLst>
          </p:cNvPr>
          <p:cNvSpPr txBox="1">
            <a:spLocks noGrp="1"/>
          </p:cNvSpPr>
          <p:nvPr>
            <p:ph type="body" sz="quarter" idx="3"/>
          </p:nvPr>
        </p:nvSpPr>
        <p:spPr>
          <a:xfrm>
            <a:off x="688817" y="4821505"/>
            <a:ext cx="5510530" cy="3944868"/>
          </a:xfrm>
          <a:prstGeom prst="rect">
            <a:avLst/>
          </a:prstGeom>
          <a:noFill/>
          <a:ln>
            <a:noFill/>
          </a:ln>
        </p:spPr>
        <p:txBody>
          <a:bodyPr vert="horz" wrap="square" lIns="96606" tIns="48303" rIns="96606" bIns="48303"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EA12D7FF-98A2-4602-814B-0D00E0D06D05}"/>
              </a:ext>
            </a:extLst>
          </p:cNvPr>
          <p:cNvSpPr txBox="1">
            <a:spLocks noGrp="1"/>
          </p:cNvSpPr>
          <p:nvPr>
            <p:ph type="ftr" sz="quarter" idx="4"/>
          </p:nvPr>
        </p:nvSpPr>
        <p:spPr>
          <a:xfrm>
            <a:off x="0" y="9516034"/>
            <a:ext cx="2984871" cy="502679"/>
          </a:xfrm>
          <a:prstGeom prst="rect">
            <a:avLst/>
          </a:prstGeom>
          <a:noFill/>
          <a:ln>
            <a:noFill/>
          </a:ln>
        </p:spPr>
        <p:txBody>
          <a:bodyPr vert="horz" wrap="square" lIns="96606" tIns="48303" rIns="96606" bIns="48303" anchor="b" anchorCtr="0" compatLnSpc="1">
            <a:noAutofit/>
          </a:bodyPr>
          <a:lstStyle>
            <a:lvl1pPr marL="0" marR="0" lvl="0" indent="0" algn="l" defTabSz="966064"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E908E064-7D5D-4D9A-8BFD-B765FDF0A3F8}"/>
              </a:ext>
            </a:extLst>
          </p:cNvPr>
          <p:cNvSpPr txBox="1">
            <a:spLocks noGrp="1"/>
          </p:cNvSpPr>
          <p:nvPr>
            <p:ph type="sldNum" sz="quarter" idx="5"/>
          </p:nvPr>
        </p:nvSpPr>
        <p:spPr>
          <a:xfrm>
            <a:off x="3901693" y="9516034"/>
            <a:ext cx="2984871" cy="502679"/>
          </a:xfrm>
          <a:prstGeom prst="rect">
            <a:avLst/>
          </a:prstGeom>
          <a:noFill/>
          <a:ln>
            <a:noFill/>
          </a:ln>
        </p:spPr>
        <p:txBody>
          <a:bodyPr vert="horz" wrap="square" lIns="96606" tIns="48303" rIns="96606" bIns="48303" anchor="b" anchorCtr="0" compatLnSpc="1">
            <a:noAutofit/>
          </a:bodyPr>
          <a:lstStyle>
            <a:lvl1pPr marL="0" marR="0" lvl="0" indent="0" algn="r" defTabSz="966064"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Calibri"/>
              </a:defRPr>
            </a:lvl1pPr>
          </a:lstStyle>
          <a:p>
            <a:pPr lvl="0"/>
            <a:fld id="{9002E62B-DD57-489B-A7AD-1DF65BDE3FA1}" type="slidenum">
              <a:t>‹#›</a:t>
            </a:fld>
            <a:endParaRPr lang="en-GB"/>
          </a:p>
        </p:txBody>
      </p:sp>
    </p:spTree>
    <p:extLst>
      <p:ext uri="{BB962C8B-B14F-4D97-AF65-F5344CB8AC3E}">
        <p14:creationId xmlns:p14="http://schemas.microsoft.com/office/powerpoint/2010/main" val="357628094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US" dirty="0"/>
              <a:t>Welcome to </a:t>
            </a:r>
            <a:r>
              <a:rPr lang="en-US"/>
              <a:t>the Parent </a:t>
            </a:r>
            <a:r>
              <a:rPr lang="en-US" dirty="0"/>
              <a:t>Workshop for Relationships and Health</a:t>
            </a:r>
            <a:r>
              <a:rPr lang="en-US" baseline="0" dirty="0"/>
              <a:t> Education</a:t>
            </a:r>
          </a:p>
          <a:p>
            <a:r>
              <a:rPr lang="en-US" baseline="0" dirty="0"/>
              <a:t>We’re trying something new this year – a video presentation, rather than in-person workshops</a:t>
            </a:r>
            <a:endParaRPr lang="en-GB" dirty="0"/>
          </a:p>
        </p:txBody>
      </p:sp>
      <p:sp>
        <p:nvSpPr>
          <p:cNvPr id="4" name="Slide Number Placeholder 3"/>
          <p:cNvSpPr>
            <a:spLocks noGrp="1"/>
          </p:cNvSpPr>
          <p:nvPr>
            <p:ph type="sldNum" sz="quarter" idx="5"/>
          </p:nvPr>
        </p:nvSpPr>
        <p:spPr/>
        <p:txBody>
          <a:bodyPr/>
          <a:lstStyle/>
          <a:p>
            <a:pPr lvl="0"/>
            <a:fld id="{9002E62B-DD57-489B-A7AD-1DF65BDE3FA1}" type="slidenum">
              <a:rPr lang="en-GB" smtClean="0"/>
              <a:t>1</a:t>
            </a:fld>
            <a:endParaRPr lang="en-GB"/>
          </a:p>
        </p:txBody>
      </p:sp>
    </p:spTree>
    <p:extLst>
      <p:ext uri="{BB962C8B-B14F-4D97-AF65-F5344CB8AC3E}">
        <p14:creationId xmlns:p14="http://schemas.microsoft.com/office/powerpoint/2010/main" val="28085388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US" dirty="0"/>
              <a:t>In</a:t>
            </a:r>
            <a:r>
              <a:rPr lang="en-US" baseline="0" dirty="0"/>
              <a:t> this video I am going to talk a little bit about Relationships and Health Education in general</a:t>
            </a:r>
          </a:p>
          <a:p>
            <a:r>
              <a:rPr lang="en-US" baseline="0" dirty="0"/>
              <a:t>What it is, why it is important that we teach it</a:t>
            </a:r>
          </a:p>
          <a:p>
            <a:r>
              <a:rPr lang="en-US" baseline="0" dirty="0"/>
              <a:t>And then look at the lessons that your child will be taught.</a:t>
            </a:r>
          </a:p>
          <a:p>
            <a:r>
              <a:rPr lang="en-US" baseline="0" dirty="0"/>
              <a:t>Beneath this video, you will find links to all the resources that your child will see during RHE lessons.  No videos or books will be used, other than these resources.</a:t>
            </a:r>
            <a:endParaRPr lang="en-GB" dirty="0"/>
          </a:p>
        </p:txBody>
      </p:sp>
      <p:sp>
        <p:nvSpPr>
          <p:cNvPr id="4" name="Slide Number Placeholder 3"/>
          <p:cNvSpPr>
            <a:spLocks noGrp="1"/>
          </p:cNvSpPr>
          <p:nvPr>
            <p:ph type="sldNum" sz="quarter" idx="5"/>
          </p:nvPr>
        </p:nvSpPr>
        <p:spPr/>
        <p:txBody>
          <a:bodyPr/>
          <a:lstStyle/>
          <a:p>
            <a:pPr lvl="0"/>
            <a:fld id="{9002E62B-DD57-489B-A7AD-1DF65BDE3FA1}" type="slidenum">
              <a:rPr lang="en-GB" smtClean="0"/>
              <a:t>2</a:t>
            </a:fld>
            <a:endParaRPr lang="en-GB"/>
          </a:p>
        </p:txBody>
      </p:sp>
    </p:spTree>
    <p:extLst>
      <p:ext uri="{BB962C8B-B14F-4D97-AF65-F5344CB8AC3E}">
        <p14:creationId xmlns:p14="http://schemas.microsoft.com/office/powerpoint/2010/main" val="1592667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603726-1284-4459-800F-F0824ADCE683}"/>
              </a:ext>
            </a:extLst>
          </p:cNvPr>
          <p:cNvSpPr>
            <a:spLocks noGrp="1" noRot="1" noChangeAspect="1"/>
          </p:cNvSpPr>
          <p:nvPr>
            <p:ph type="sldImg"/>
          </p:nvPr>
        </p:nvSpPr>
        <p:spPr>
          <a:xfrm>
            <a:off x="-550863" y="887413"/>
            <a:ext cx="7880351" cy="4433887"/>
          </a:xfrm>
        </p:spPr>
      </p:sp>
      <p:sp>
        <p:nvSpPr>
          <p:cNvPr id="3" name="Rectangle 2">
            <a:extLst>
              <a:ext uri="{FF2B5EF4-FFF2-40B4-BE49-F238E27FC236}">
                <a16:creationId xmlns:a16="http://schemas.microsoft.com/office/drawing/2014/main" id="{FFE230F7-83D0-4A83-9F78-30A004E8D281}"/>
              </a:ext>
            </a:extLst>
          </p:cNvPr>
          <p:cNvSpPr txBox="1">
            <a:spLocks noGrp="1"/>
          </p:cNvSpPr>
          <p:nvPr>
            <p:ph type="body" sz="quarter" idx="1"/>
          </p:nvPr>
        </p:nvSpPr>
        <p:spPr/>
        <p:txBody>
          <a:bodyPr/>
          <a:lstStyle/>
          <a:p>
            <a:pPr lvl="0"/>
            <a:endParaRPr lang="en-US" dirty="0"/>
          </a:p>
        </p:txBody>
      </p:sp>
      <p:sp>
        <p:nvSpPr>
          <p:cNvPr id="4" name="Rectangle 3">
            <a:extLst>
              <a:ext uri="{FF2B5EF4-FFF2-40B4-BE49-F238E27FC236}">
                <a16:creationId xmlns:a16="http://schemas.microsoft.com/office/drawing/2014/main" id="{9B67B2CE-DCDA-42B9-97BE-D7CBB6146E30}"/>
              </a:ext>
            </a:extLst>
          </p:cNvPr>
          <p:cNvSpPr txBox="1"/>
          <p:nvPr/>
        </p:nvSpPr>
        <p:spPr>
          <a:xfrm>
            <a:off x="3873696" y="10345383"/>
            <a:ext cx="2963452" cy="546489"/>
          </a:xfrm>
          <a:prstGeom prst="rect">
            <a:avLst/>
          </a:prstGeom>
          <a:noFill/>
          <a:ln cap="flat">
            <a:noFill/>
          </a:ln>
        </p:spPr>
        <p:txBody>
          <a:bodyPr vert="horz" wrap="square" lIns="96606" tIns="48303" rIns="96606" bIns="48303" anchor="b" anchorCtr="0" compatLnSpc="1">
            <a:noAutofit/>
          </a:bodyPr>
          <a:lstStyle/>
          <a:p>
            <a:pPr algn="r" defTabSz="966064">
              <a:defRPr sz="1800" b="0" i="0" u="none" strike="noStrike" kern="0" cap="none" spc="0" baseline="0">
                <a:solidFill>
                  <a:srgbClr val="000000"/>
                </a:solidFill>
                <a:uFillTx/>
              </a:defRPr>
            </a:pPr>
            <a:fld id="{2D6C8A64-FD82-453B-B5C4-0A6A29459D6C}" type="slidenum">
              <a:rPr sz="1900" kern="0">
                <a:solidFill>
                  <a:srgbClr val="000000"/>
                </a:solidFill>
                <a:latin typeface="Calibri" panose="020F0502020204030204"/>
              </a:rPr>
              <a:pPr algn="r" defTabSz="966064">
                <a:defRPr sz="1800" b="0" i="0" u="none" strike="noStrike" kern="0" cap="none" spc="0" baseline="0">
                  <a:solidFill>
                    <a:srgbClr val="000000"/>
                  </a:solidFill>
                  <a:uFillTx/>
                </a:defRPr>
              </a:pPr>
              <a:t>3</a:t>
            </a:fld>
            <a:endParaRPr lang="en-US" sz="1300">
              <a:solidFill>
                <a:srgbClr val="000000"/>
              </a:solidFill>
              <a:latin typeface="Calibri"/>
            </a:endParaRPr>
          </a:p>
        </p:txBody>
      </p:sp>
    </p:spTree>
    <p:extLst>
      <p:ext uri="{BB962C8B-B14F-4D97-AF65-F5344CB8AC3E}">
        <p14:creationId xmlns:p14="http://schemas.microsoft.com/office/powerpoint/2010/main" val="3299156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GB" dirty="0"/>
              <a:t>I invite you to take a moment to cast your mind back - what experiences and memories you have of growing up – whether here in London, somewhere else in the UK, or perhaps in a different country or continent.</a:t>
            </a:r>
          </a:p>
          <a:p>
            <a:endParaRPr lang="en-GB" dirty="0"/>
          </a:p>
          <a:p>
            <a:r>
              <a:rPr lang="en-GB" dirty="0"/>
              <a:t>How did you learn about growing up – was it from your parents, did you get lessons about it, was your main source of information your friends or did you decide it was best to read about it in magazines and books?</a:t>
            </a:r>
          </a:p>
          <a:p>
            <a:endParaRPr lang="en-GB" dirty="0"/>
          </a:p>
          <a:p>
            <a:r>
              <a:rPr lang="en-GB" dirty="0"/>
              <a:t>Whichever way you found out about growing up,</a:t>
            </a:r>
            <a:r>
              <a:rPr lang="en-GB" baseline="0" dirty="0"/>
              <a:t> you might want to pause this video and think about whether </a:t>
            </a:r>
            <a:r>
              <a:rPr lang="en-GB" dirty="0"/>
              <a:t>your experience was positive – did you learn everything you needed to know about, were you able to ask questions, did you feel prepared for</a:t>
            </a:r>
            <a:r>
              <a:rPr lang="en-GB" baseline="0" dirty="0"/>
              <a:t> the changes of puberty</a:t>
            </a:r>
            <a:r>
              <a:rPr lang="en-GB" dirty="0"/>
              <a:t>? </a:t>
            </a:r>
          </a:p>
          <a:p>
            <a:endParaRPr lang="en-US" dirty="0"/>
          </a:p>
          <a:p>
            <a:r>
              <a:rPr lang="en-US" dirty="0"/>
              <a:t>Or</a:t>
            </a:r>
            <a:r>
              <a:rPr lang="en-US" baseline="0" dirty="0"/>
              <a:t> was the information you were given incorrect, worrying, inappropriate even?  </a:t>
            </a:r>
          </a:p>
          <a:p>
            <a:endParaRPr lang="en-US" baseline="0" dirty="0"/>
          </a:p>
          <a:p>
            <a:r>
              <a:rPr lang="en-US" baseline="0" dirty="0"/>
              <a:t>What would you have changed?</a:t>
            </a:r>
            <a:endParaRPr lang="en-GB" dirty="0"/>
          </a:p>
        </p:txBody>
      </p:sp>
      <p:sp>
        <p:nvSpPr>
          <p:cNvPr id="4" name="Slide Number Placeholder 3"/>
          <p:cNvSpPr>
            <a:spLocks noGrp="1"/>
          </p:cNvSpPr>
          <p:nvPr>
            <p:ph type="sldNum" sz="quarter" idx="5"/>
          </p:nvPr>
        </p:nvSpPr>
        <p:spPr/>
        <p:txBody>
          <a:bodyPr/>
          <a:lstStyle/>
          <a:p>
            <a:pPr>
              <a:defRPr/>
            </a:pPr>
            <a:fld id="{9002E62B-DD57-489B-A7AD-1DF65BDE3FA1}" type="slidenum">
              <a:rPr lang="en-GB">
                <a:solidFill>
                  <a:prstClr val="black"/>
                </a:solidFill>
              </a:rPr>
              <a:pPr>
                <a:defRPr/>
              </a:pPr>
              <a:t>4</a:t>
            </a:fld>
            <a:endParaRPr lang="en-GB">
              <a:solidFill>
                <a:prstClr val="black"/>
              </a:solidFill>
            </a:endParaRPr>
          </a:p>
        </p:txBody>
      </p:sp>
    </p:spTree>
    <p:extLst>
      <p:ext uri="{BB962C8B-B14F-4D97-AF65-F5344CB8AC3E}">
        <p14:creationId xmlns:p14="http://schemas.microsoft.com/office/powerpoint/2010/main" val="5196123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US" dirty="0"/>
              <a:t>As</a:t>
            </a:r>
            <a:r>
              <a:rPr lang="en-US" baseline="0" dirty="0"/>
              <a:t> adults we may have had fears and worries growing up…</a:t>
            </a:r>
            <a:endParaRPr lang="en-GB" dirty="0"/>
          </a:p>
        </p:txBody>
      </p:sp>
      <p:sp>
        <p:nvSpPr>
          <p:cNvPr id="4" name="Slide Number Placeholder 3"/>
          <p:cNvSpPr>
            <a:spLocks noGrp="1"/>
          </p:cNvSpPr>
          <p:nvPr>
            <p:ph type="sldNum" sz="quarter" idx="5"/>
          </p:nvPr>
        </p:nvSpPr>
        <p:spPr/>
        <p:txBody>
          <a:bodyPr/>
          <a:lstStyle/>
          <a:p>
            <a:pPr>
              <a:defRPr/>
            </a:pPr>
            <a:fld id="{9002E62B-DD57-489B-A7AD-1DF65BDE3FA1}" type="slidenum">
              <a:rPr lang="en-GB">
                <a:solidFill>
                  <a:prstClr val="black"/>
                </a:solidFill>
              </a:rPr>
              <a:pPr>
                <a:defRPr/>
              </a:pPr>
              <a:t>5</a:t>
            </a:fld>
            <a:endParaRPr lang="en-GB">
              <a:solidFill>
                <a:prstClr val="black"/>
              </a:solidFill>
            </a:endParaRPr>
          </a:p>
        </p:txBody>
      </p:sp>
    </p:spTree>
    <p:extLst>
      <p:ext uri="{BB962C8B-B14F-4D97-AF65-F5344CB8AC3E}">
        <p14:creationId xmlns:p14="http://schemas.microsoft.com/office/powerpoint/2010/main" val="31398491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GB" dirty="0"/>
              <a:t>…and so do children.  </a:t>
            </a:r>
          </a:p>
          <a:p>
            <a:r>
              <a:rPr lang="en-GB" dirty="0"/>
              <a:t>The feelings of those going through puberty and adolescence are not so different to the ones you and I will have experienced growing up. </a:t>
            </a:r>
          </a:p>
          <a:p>
            <a:endParaRPr lang="en-GB" dirty="0"/>
          </a:p>
          <a:p>
            <a:r>
              <a:rPr lang="en-GB" dirty="0"/>
              <a:t>Accurate,</a:t>
            </a:r>
            <a:r>
              <a:rPr lang="en-GB" baseline="0" dirty="0"/>
              <a:t> informative RHE education delivered at an age-appropriate level</a:t>
            </a:r>
            <a:r>
              <a:rPr lang="en-GB" dirty="0"/>
              <a:t> will help your child steer their way through  changes which can cause confusion and uncertainty. </a:t>
            </a:r>
          </a:p>
          <a:p>
            <a:endParaRPr lang="en-US" dirty="0"/>
          </a:p>
          <a:p>
            <a:r>
              <a:rPr lang="en-US" dirty="0"/>
              <a:t>Because…</a:t>
            </a:r>
            <a:endParaRPr lang="en-GB" dirty="0"/>
          </a:p>
          <a:p>
            <a:endParaRPr lang="en-GB" dirty="0"/>
          </a:p>
          <a:p>
            <a:r>
              <a:rPr lang="en-GB" dirty="0"/>
              <a:t> </a:t>
            </a:r>
          </a:p>
        </p:txBody>
      </p:sp>
      <p:sp>
        <p:nvSpPr>
          <p:cNvPr id="4" name="Slide Number Placeholder 3"/>
          <p:cNvSpPr>
            <a:spLocks noGrp="1"/>
          </p:cNvSpPr>
          <p:nvPr>
            <p:ph type="sldNum" sz="quarter" idx="5"/>
          </p:nvPr>
        </p:nvSpPr>
        <p:spPr/>
        <p:txBody>
          <a:bodyPr/>
          <a:lstStyle/>
          <a:p>
            <a:pPr>
              <a:defRPr/>
            </a:pPr>
            <a:fld id="{9002E62B-DD57-489B-A7AD-1DF65BDE3FA1}" type="slidenum">
              <a:rPr lang="en-GB">
                <a:solidFill>
                  <a:prstClr val="black"/>
                </a:solidFill>
              </a:rPr>
              <a:pPr>
                <a:defRPr/>
              </a:pPr>
              <a:t>6</a:t>
            </a:fld>
            <a:endParaRPr lang="en-GB">
              <a:solidFill>
                <a:prstClr val="black"/>
              </a:solidFill>
            </a:endParaRPr>
          </a:p>
        </p:txBody>
      </p:sp>
    </p:spTree>
    <p:extLst>
      <p:ext uri="{BB962C8B-B14F-4D97-AF65-F5344CB8AC3E}">
        <p14:creationId xmlns:p14="http://schemas.microsoft.com/office/powerpoint/2010/main" val="2381734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Our</a:t>
            </a:r>
            <a:r>
              <a:rPr lang="en-US" baseline="0" dirty="0"/>
              <a:t> children are exposed to so much though social media, films and music – there are so many </a:t>
            </a:r>
            <a:r>
              <a:rPr lang="en-US" b="1" baseline="0" dirty="0"/>
              <a:t>voices</a:t>
            </a:r>
            <a:r>
              <a:rPr lang="en-US" b="0" baseline="0" dirty="0"/>
              <a:t> telling them what a man or a woman should be, or what relationships should look like.</a:t>
            </a:r>
          </a:p>
          <a:p>
            <a:endParaRPr lang="en-US" b="0" baseline="0" dirty="0"/>
          </a:p>
          <a:p>
            <a:r>
              <a:rPr lang="en-US" b="0" baseline="0" dirty="0"/>
              <a:t>We want to work with parents so that together we can be the loudest voice, the clearest voice.</a:t>
            </a:r>
            <a:endParaRPr lang="en-GB" b="0" baseline="0" dirty="0"/>
          </a:p>
          <a:p>
            <a:r>
              <a:rPr lang="en-US" b="0" baseline="0" dirty="0"/>
              <a:t>We want our children to know that if they come to us, or they come to parents, they will get the same message, a message they can trust, and that will help to grow up to be healthy, happy adults.</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BD6C15-FBAA-4117-A880-DFE880072AB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22578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9: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71" name="Google Shape;271;p19:notes"/>
          <p:cNvSpPr txBox="1">
            <a:spLocks noGrp="1"/>
          </p:cNvSpPr>
          <p:nvPr>
            <p:ph type="body" idx="1"/>
          </p:nvPr>
        </p:nvSpPr>
        <p:spPr>
          <a:xfrm>
            <a:off x="688817" y="4758889"/>
            <a:ext cx="5510530" cy="4508421"/>
          </a:xfrm>
          <a:prstGeom prst="rect">
            <a:avLst/>
          </a:prstGeom>
          <a:noFill/>
          <a:ln>
            <a:noFill/>
          </a:ln>
        </p:spPr>
        <p:txBody>
          <a:bodyPr spcFirstLastPara="1" wrap="square" lIns="96591" tIns="96591" rIns="96591" bIns="96591" anchor="t" anchorCtr="0">
            <a:noAutofit/>
          </a:bodyPr>
          <a:lstStyle/>
          <a:p>
            <a:r>
              <a:rPr dirty="0"/>
              <a:t>When </a:t>
            </a:r>
            <a:r>
              <a:rPr dirty="0" err="1"/>
              <a:t>chil</a:t>
            </a:r>
            <a:r>
              <a:rPr lang="en-GB" dirty="0"/>
              <a:t>d</a:t>
            </a:r>
            <a:r>
              <a:rPr dirty="0" err="1"/>
              <a:t>ren</a:t>
            </a:r>
            <a:r>
              <a:rPr baseline="0" dirty="0"/>
              <a:t> grow up without good quality RHE education from schools and from parents, when they grow up not knowing what a healthy relationship looks like, or how to talk about things that are worrying them, </a:t>
            </a:r>
          </a:p>
          <a:p>
            <a:r>
              <a:rPr baseline="0" dirty="0"/>
              <a:t>then this leaves them vulnerable in their teenage and adult lives.</a:t>
            </a:r>
          </a:p>
          <a:p>
            <a:endParaRPr lang="en-US" baseline="0" dirty="0"/>
          </a:p>
          <a:p>
            <a:endParaRPr dirty="0"/>
          </a:p>
        </p:txBody>
      </p:sp>
    </p:spTree>
    <p:extLst>
      <p:ext uri="{BB962C8B-B14F-4D97-AF65-F5344CB8AC3E}">
        <p14:creationId xmlns:p14="http://schemas.microsoft.com/office/powerpoint/2010/main" val="16738660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GB" dirty="0"/>
              <a:t>Schools</a:t>
            </a:r>
            <a:r>
              <a:rPr lang="en-GB" baseline="0" dirty="0"/>
              <a:t> and parents have many common goals, but first and foremost is making sure that children grow up safe.</a:t>
            </a:r>
          </a:p>
          <a:p>
            <a:endParaRPr lang="en-GB" baseline="0" dirty="0"/>
          </a:p>
          <a:p>
            <a:r>
              <a:rPr lang="en-GB" baseline="0" dirty="0"/>
              <a:t>RHE lessons give children a language and voice to speak up if they are worried about things, or have questions.</a:t>
            </a:r>
          </a:p>
          <a:p>
            <a:endParaRPr lang="en-GB" baseline="0" dirty="0"/>
          </a:p>
          <a:p>
            <a:r>
              <a:rPr lang="en-GB" dirty="0"/>
              <a:t>RHE lessons help children know what safety feels like and what do if they don’t feel safe</a:t>
            </a:r>
            <a:r>
              <a:rPr lang="en-GB" baseline="0" dirty="0"/>
              <a:t> online or in real life.</a:t>
            </a:r>
            <a:r>
              <a:rPr lang="en-GB" dirty="0"/>
              <a:t> </a:t>
            </a:r>
          </a:p>
          <a:p>
            <a:endParaRPr lang="en-GB" dirty="0"/>
          </a:p>
          <a:p>
            <a:r>
              <a:rPr lang="en-GB" dirty="0"/>
              <a:t>It helps them</a:t>
            </a:r>
            <a:r>
              <a:rPr lang="en-GB" baseline="0" dirty="0"/>
              <a:t> u</a:t>
            </a:r>
            <a:r>
              <a:rPr lang="en-GB" dirty="0"/>
              <a:t>nderstand behaviours which are appropriate or inappropriate for themselves </a:t>
            </a:r>
          </a:p>
          <a:p>
            <a:endParaRPr lang="en-GB" dirty="0"/>
          </a:p>
          <a:p>
            <a:r>
              <a:rPr lang="en-GB" dirty="0"/>
              <a:t>It helps them know that they deserve to grow up to have happy and health relationships.</a:t>
            </a:r>
          </a:p>
        </p:txBody>
      </p:sp>
      <p:sp>
        <p:nvSpPr>
          <p:cNvPr id="4" name="Slide Number Placeholder 3"/>
          <p:cNvSpPr>
            <a:spLocks noGrp="1"/>
          </p:cNvSpPr>
          <p:nvPr>
            <p:ph type="sldNum" sz="quarter" idx="5"/>
          </p:nvPr>
        </p:nvSpPr>
        <p:spPr/>
        <p:txBody>
          <a:bodyPr/>
          <a:lstStyle/>
          <a:p>
            <a:pPr>
              <a:defRPr/>
            </a:pPr>
            <a:fld id="{28BD6C15-FBAA-4117-A880-DFE880072ABA}" type="slidenum">
              <a:rPr lang="en-GB">
                <a:solidFill>
                  <a:prstClr val="black"/>
                </a:solidFill>
              </a:rPr>
              <a:pPr>
                <a:defRPr/>
              </a:pPr>
              <a:t>9</a:t>
            </a:fld>
            <a:endParaRPr lang="en-GB">
              <a:solidFill>
                <a:prstClr val="black"/>
              </a:solidFill>
            </a:endParaRPr>
          </a:p>
        </p:txBody>
      </p:sp>
    </p:spTree>
    <p:extLst>
      <p:ext uri="{BB962C8B-B14F-4D97-AF65-F5344CB8AC3E}">
        <p14:creationId xmlns:p14="http://schemas.microsoft.com/office/powerpoint/2010/main" val="1109149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GB" dirty="0"/>
              <a:t>What can you do at home?</a:t>
            </a:r>
          </a:p>
          <a:p>
            <a:endParaRPr lang="en-US" dirty="0"/>
          </a:p>
          <a:p>
            <a:r>
              <a:rPr lang="en-US" dirty="0"/>
              <a:t>Well, first of all, make sure children know that they can always come to you if they have worries, concerns or questions.  The surest way to keep our children safe is by</a:t>
            </a:r>
            <a:r>
              <a:rPr lang="en-US" baseline="0" dirty="0"/>
              <a:t> teaching them they will always be listened to by mum and dad.</a:t>
            </a:r>
            <a:endParaRPr lang="en-GB" dirty="0"/>
          </a:p>
          <a:p>
            <a:endParaRPr lang="en-GB" dirty="0"/>
          </a:p>
          <a:p>
            <a:r>
              <a:rPr lang="en-GB" dirty="0"/>
              <a:t>Look through the resources that your child’s teacher will be using in RHE lessons</a:t>
            </a:r>
          </a:p>
          <a:p>
            <a:endParaRPr lang="en-US" dirty="0"/>
          </a:p>
          <a:p>
            <a:r>
              <a:rPr lang="en-US" dirty="0"/>
              <a:t>And use these – or other resources online or in books - to help support conversations with your child.</a:t>
            </a:r>
          </a:p>
          <a:p>
            <a:endParaRPr lang="en-GB" dirty="0"/>
          </a:p>
          <a:p>
            <a:r>
              <a:rPr lang="en-GB" dirty="0"/>
              <a:t>And finally -</a:t>
            </a:r>
            <a:r>
              <a:rPr lang="en-GB" baseline="0" dirty="0"/>
              <a:t> t</a:t>
            </a:r>
            <a:r>
              <a:rPr lang="en-GB" dirty="0"/>
              <a:t>alk positively about</a:t>
            </a:r>
            <a:r>
              <a:rPr lang="en-GB" baseline="0" dirty="0"/>
              <a:t> the changes your child will go through as they grow and develop. Make sure they understand that questions and worries are normal, but that ultimately this is an exciting part of their lives.</a:t>
            </a:r>
            <a:endParaRPr lang="en-GB" dirty="0"/>
          </a:p>
        </p:txBody>
      </p:sp>
      <p:sp>
        <p:nvSpPr>
          <p:cNvPr id="4" name="Slide Number Placeholder 3"/>
          <p:cNvSpPr>
            <a:spLocks noGrp="1"/>
          </p:cNvSpPr>
          <p:nvPr>
            <p:ph type="sldNum" sz="quarter" idx="5"/>
          </p:nvPr>
        </p:nvSpPr>
        <p:spPr/>
        <p:txBody>
          <a:bodyPr/>
          <a:lstStyle/>
          <a:p>
            <a:pPr>
              <a:defRPr/>
            </a:pPr>
            <a:fld id="{28BD6C15-FBAA-4117-A880-DFE880072ABA}" type="slidenum">
              <a:rPr lang="en-GB">
                <a:solidFill>
                  <a:prstClr val="black"/>
                </a:solidFill>
              </a:rPr>
              <a:pPr>
                <a:defRPr/>
              </a:pPr>
              <a:t>10</a:t>
            </a:fld>
            <a:endParaRPr lang="en-GB">
              <a:solidFill>
                <a:prstClr val="black"/>
              </a:solidFill>
            </a:endParaRPr>
          </a:p>
        </p:txBody>
      </p:sp>
    </p:spTree>
    <p:extLst>
      <p:ext uri="{BB962C8B-B14F-4D97-AF65-F5344CB8AC3E}">
        <p14:creationId xmlns:p14="http://schemas.microsoft.com/office/powerpoint/2010/main" val="20531166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GB" dirty="0"/>
              <a:t>So, what does RHE</a:t>
            </a:r>
            <a:r>
              <a:rPr lang="en-GB" baseline="0" dirty="0"/>
              <a:t> - relationships and health education – actually look like?</a:t>
            </a:r>
            <a:endParaRPr lang="en-GB" dirty="0"/>
          </a:p>
        </p:txBody>
      </p:sp>
      <p:sp>
        <p:nvSpPr>
          <p:cNvPr id="4" name="Slide Number Placeholder 3"/>
          <p:cNvSpPr>
            <a:spLocks noGrp="1"/>
          </p:cNvSpPr>
          <p:nvPr>
            <p:ph type="sldNum" sz="quarter" idx="5"/>
          </p:nvPr>
        </p:nvSpPr>
        <p:spPr/>
        <p:txBody>
          <a:bodyPr/>
          <a:lstStyle/>
          <a:p>
            <a:pPr lvl="0"/>
            <a:fld id="{9002E62B-DD57-489B-A7AD-1DF65BDE3FA1}" type="slidenum">
              <a:rPr lang="en-GB" smtClean="0"/>
              <a:t>11</a:t>
            </a:fld>
            <a:endParaRPr lang="en-GB"/>
          </a:p>
        </p:txBody>
      </p:sp>
    </p:spTree>
    <p:extLst>
      <p:ext uri="{BB962C8B-B14F-4D97-AF65-F5344CB8AC3E}">
        <p14:creationId xmlns:p14="http://schemas.microsoft.com/office/powerpoint/2010/main" val="18597777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pPr>
              <a:lnSpc>
                <a:spcPct val="150000"/>
              </a:lnSpc>
            </a:pPr>
            <a:r>
              <a:rPr lang="en-GB" sz="4400" dirty="0">
                <a:solidFill>
                  <a:srgbClr val="002060"/>
                </a:solidFill>
                <a:latin typeface="Calibri" pitchFamily="34"/>
                <a:cs typeface="Calibri" pitchFamily="34"/>
              </a:rPr>
              <a:t>RHE stands for:</a:t>
            </a:r>
          </a:p>
          <a:p>
            <a:pPr lvl="2">
              <a:lnSpc>
                <a:spcPct val="150000"/>
              </a:lnSpc>
            </a:pPr>
            <a:r>
              <a:rPr lang="en-GB" sz="3600" dirty="0">
                <a:solidFill>
                  <a:srgbClr val="002060"/>
                </a:solidFill>
                <a:latin typeface="Calibri" pitchFamily="34"/>
                <a:cs typeface="Calibri" pitchFamily="34"/>
              </a:rPr>
              <a:t>Relationships</a:t>
            </a:r>
          </a:p>
          <a:p>
            <a:pPr lvl="2">
              <a:lnSpc>
                <a:spcPct val="150000"/>
              </a:lnSpc>
            </a:pPr>
            <a:r>
              <a:rPr lang="en-GB" sz="3600" dirty="0">
                <a:solidFill>
                  <a:srgbClr val="002060"/>
                </a:solidFill>
                <a:latin typeface="Calibri" pitchFamily="34"/>
                <a:cs typeface="Calibri" pitchFamily="34"/>
              </a:rPr>
              <a:t>Health</a:t>
            </a:r>
          </a:p>
          <a:p>
            <a:pPr lvl="2">
              <a:lnSpc>
                <a:spcPct val="150000"/>
              </a:lnSpc>
            </a:pPr>
            <a:r>
              <a:rPr lang="en-GB" sz="3600" dirty="0">
                <a:solidFill>
                  <a:srgbClr val="002060"/>
                </a:solidFill>
                <a:latin typeface="Calibri" pitchFamily="34"/>
                <a:cs typeface="Calibri" pitchFamily="34"/>
              </a:rPr>
              <a:t>Education</a:t>
            </a:r>
          </a:p>
          <a:p>
            <a:pPr>
              <a:lnSpc>
                <a:spcPct val="150000"/>
              </a:lnSpc>
            </a:pPr>
            <a:r>
              <a:rPr lang="en-GB" sz="4400" b="0" i="0" u="none" strike="noStrike" kern="1200" cap="none" spc="0" baseline="0" dirty="0">
                <a:solidFill>
                  <a:srgbClr val="002060"/>
                </a:solidFill>
                <a:uFillTx/>
                <a:latin typeface="Calibri" pitchFamily="34"/>
                <a:cs typeface="Calibri" pitchFamily="34"/>
              </a:rPr>
              <a:t>RHE forms part of the PSHE (personal, social, health and economic) curriculum.</a:t>
            </a:r>
          </a:p>
          <a:p>
            <a:pPr>
              <a:lnSpc>
                <a:spcPct val="150000"/>
              </a:lnSpc>
            </a:pPr>
            <a:endParaRPr lang="en-GB" sz="4400" b="0" i="0" u="none" strike="noStrike" kern="1200" cap="none" spc="0" baseline="0" dirty="0">
              <a:solidFill>
                <a:srgbClr val="002060"/>
              </a:solidFill>
              <a:uFillTx/>
              <a:latin typeface="Calibri" pitchFamily="34"/>
              <a:cs typeface="Calibri" pitchFamily="34"/>
            </a:endParaRPr>
          </a:p>
          <a:p>
            <a:pPr>
              <a:lnSpc>
                <a:spcPct val="150000"/>
              </a:lnSpc>
            </a:pPr>
            <a:r>
              <a:rPr lang="en-GB" sz="4400" b="0" i="0" u="none" strike="noStrike" kern="1200" cap="none" spc="0" baseline="0" dirty="0">
                <a:solidFill>
                  <a:srgbClr val="002060"/>
                </a:solidFill>
                <a:uFillTx/>
                <a:latin typeface="Calibri" pitchFamily="34"/>
                <a:cs typeface="Calibri" pitchFamily="34"/>
              </a:rPr>
              <a:t>Some aspects of RHE are taught throughout the year. </a:t>
            </a:r>
          </a:p>
          <a:p>
            <a:pPr>
              <a:lnSpc>
                <a:spcPct val="150000"/>
              </a:lnSpc>
            </a:pPr>
            <a:endParaRPr lang="en-GB" sz="4400" b="0" i="0" u="none" strike="noStrike" kern="1200" cap="none" spc="0" baseline="0" dirty="0">
              <a:solidFill>
                <a:srgbClr val="002060"/>
              </a:solidFill>
              <a:uFillTx/>
              <a:latin typeface="Calibri" pitchFamily="34"/>
              <a:cs typeface="Calibri" pitchFamily="34"/>
            </a:endParaRPr>
          </a:p>
          <a:p>
            <a:pPr>
              <a:lnSpc>
                <a:spcPct val="150000"/>
              </a:lnSpc>
            </a:pPr>
            <a:r>
              <a:rPr lang="en-GB" sz="4400" b="0" i="0" u="none" strike="noStrike" kern="1200" cap="none" spc="0" baseline="0" dirty="0">
                <a:solidFill>
                  <a:srgbClr val="002060"/>
                </a:solidFill>
                <a:uFillTx/>
                <a:latin typeface="Calibri" pitchFamily="34"/>
                <a:cs typeface="Calibri" pitchFamily="34"/>
              </a:rPr>
              <a:t>Two or three Specific RHE lessons are taught in each year group in the Summer Term</a:t>
            </a:r>
            <a:endParaRPr lang="en-GB" dirty="0"/>
          </a:p>
        </p:txBody>
      </p:sp>
      <p:sp>
        <p:nvSpPr>
          <p:cNvPr id="4" name="Slide Number Placeholder 3"/>
          <p:cNvSpPr>
            <a:spLocks noGrp="1"/>
          </p:cNvSpPr>
          <p:nvPr>
            <p:ph type="sldNum" sz="quarter" idx="5"/>
          </p:nvPr>
        </p:nvSpPr>
        <p:spPr/>
        <p:txBody>
          <a:bodyPr/>
          <a:lstStyle/>
          <a:p>
            <a:pPr lvl="0"/>
            <a:fld id="{9002E62B-DD57-489B-A7AD-1DF65BDE3FA1}" type="slidenum">
              <a:rPr lang="en-GB" smtClean="0"/>
              <a:t>12</a:t>
            </a:fld>
            <a:endParaRPr lang="en-GB"/>
          </a:p>
        </p:txBody>
      </p:sp>
    </p:spTree>
    <p:extLst>
      <p:ext uri="{BB962C8B-B14F-4D97-AF65-F5344CB8AC3E}">
        <p14:creationId xmlns:p14="http://schemas.microsoft.com/office/powerpoint/2010/main" val="18118408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pPr>
              <a:lnSpc>
                <a:spcPct val="150000"/>
              </a:lnSpc>
            </a:pPr>
            <a:r>
              <a:rPr lang="en-GB" sz="1200" b="1" dirty="0">
                <a:solidFill>
                  <a:srgbClr val="002060"/>
                </a:solidFill>
                <a:latin typeface="Calibri" pitchFamily="34"/>
                <a:cs typeface="Calibri" pitchFamily="34"/>
              </a:rPr>
              <a:t>Schools have been teaching Relationships Education for many years</a:t>
            </a:r>
            <a:r>
              <a:rPr lang="en-GB" sz="1200" dirty="0">
                <a:solidFill>
                  <a:srgbClr val="002060"/>
                </a:solidFill>
                <a:latin typeface="Calibri" pitchFamily="34"/>
                <a:cs typeface="Calibri" pitchFamily="34"/>
              </a:rPr>
              <a:t>.</a:t>
            </a:r>
          </a:p>
          <a:p>
            <a:pPr>
              <a:lnSpc>
                <a:spcPct val="150000"/>
              </a:lnSpc>
            </a:pPr>
            <a:r>
              <a:rPr lang="en-GB" sz="1200" b="0" i="0" u="none" strike="noStrike" kern="1200" cap="none" spc="0" baseline="0" dirty="0">
                <a:solidFill>
                  <a:srgbClr val="002060"/>
                </a:solidFill>
                <a:uFillTx/>
                <a:latin typeface="Calibri" pitchFamily="34"/>
                <a:cs typeface="Calibri" pitchFamily="34"/>
              </a:rPr>
              <a:t>The curriculum we deliver is taught in all Ealing schools</a:t>
            </a:r>
          </a:p>
          <a:p>
            <a:pPr>
              <a:lnSpc>
                <a:spcPct val="150000"/>
              </a:lnSpc>
            </a:pPr>
            <a:endParaRPr lang="en-GB" sz="1200" b="0" i="0" u="none" strike="noStrike" kern="1200" cap="none" spc="0" baseline="0" dirty="0">
              <a:solidFill>
                <a:srgbClr val="002060"/>
              </a:solidFill>
              <a:uFillTx/>
              <a:latin typeface="Calibri" pitchFamily="34"/>
              <a:cs typeface="Calibri" pitchFamily="34"/>
            </a:endParaRPr>
          </a:p>
          <a:p>
            <a:pPr>
              <a:lnSpc>
                <a:spcPct val="150000"/>
              </a:lnSpc>
            </a:pPr>
            <a:r>
              <a:rPr lang="en-GB" sz="1200" b="0" i="0" u="none" strike="noStrike" kern="1200" cap="none" spc="0" baseline="0" dirty="0">
                <a:solidFill>
                  <a:srgbClr val="002060"/>
                </a:solidFill>
                <a:uFillTx/>
                <a:latin typeface="Calibri" pitchFamily="34"/>
                <a:cs typeface="Calibri" pitchFamily="34"/>
              </a:rPr>
              <a:t>Each year group covers different Content which is age appropriate and child friendly – with children being prepared for each next step in their own development.</a:t>
            </a:r>
          </a:p>
          <a:p>
            <a:endParaRPr lang="en-US" dirty="0"/>
          </a:p>
          <a:p>
            <a:endParaRPr lang="en-US" dirty="0"/>
          </a:p>
          <a:p>
            <a:r>
              <a:rPr lang="en-US" dirty="0"/>
              <a:t>So what is covered?</a:t>
            </a:r>
            <a:endParaRPr lang="en-GB" dirty="0"/>
          </a:p>
        </p:txBody>
      </p:sp>
      <p:sp>
        <p:nvSpPr>
          <p:cNvPr id="4" name="Slide Number Placeholder 3"/>
          <p:cNvSpPr>
            <a:spLocks noGrp="1"/>
          </p:cNvSpPr>
          <p:nvPr>
            <p:ph type="sldNum" sz="quarter" idx="5"/>
          </p:nvPr>
        </p:nvSpPr>
        <p:spPr/>
        <p:txBody>
          <a:bodyPr/>
          <a:lstStyle/>
          <a:p>
            <a:pPr lvl="0"/>
            <a:fld id="{9002E62B-DD57-489B-A7AD-1DF65BDE3FA1}" type="slidenum">
              <a:rPr lang="en-GB" smtClean="0"/>
              <a:t>13</a:t>
            </a:fld>
            <a:endParaRPr lang="en-GB"/>
          </a:p>
        </p:txBody>
      </p:sp>
    </p:spTree>
    <p:extLst>
      <p:ext uri="{BB962C8B-B14F-4D97-AF65-F5344CB8AC3E}">
        <p14:creationId xmlns:p14="http://schemas.microsoft.com/office/powerpoint/2010/main" val="2319882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GB" dirty="0"/>
              <a:t>Relationships Education puts in place the building blocks needed for positive and safe relationships, including with family, friends and online. Your child will be taught what a relationship is, what friendship is, what family means and who can support them. In an age-appropriate way, we will cover how to treat each other with kindness, consideration and respect. </a:t>
            </a:r>
          </a:p>
          <a:p>
            <a:endParaRPr lang="en-GB" dirty="0"/>
          </a:p>
          <a:p>
            <a:r>
              <a:rPr lang="en-GB" dirty="0"/>
              <a:t>By the end of Primary school your children will leave to go to high school having been taught about</a:t>
            </a:r>
          </a:p>
          <a:p>
            <a:endParaRPr lang="en-US" dirty="0"/>
          </a:p>
          <a:p>
            <a:pPr>
              <a:lnSpc>
                <a:spcPct val="150000"/>
              </a:lnSpc>
            </a:pPr>
            <a:r>
              <a:rPr lang="en-GB" sz="1200" b="0" i="0" u="none" strike="noStrike" kern="1200" cap="none" spc="0" baseline="0" dirty="0">
                <a:solidFill>
                  <a:srgbClr val="002060"/>
                </a:solidFill>
                <a:uFillTx/>
                <a:latin typeface="Calibri" pitchFamily="34"/>
                <a:cs typeface="Calibri" pitchFamily="34"/>
              </a:rPr>
              <a:t>Families and people who care for me</a:t>
            </a:r>
          </a:p>
          <a:p>
            <a:pPr>
              <a:lnSpc>
                <a:spcPct val="150000"/>
              </a:lnSpc>
            </a:pPr>
            <a:r>
              <a:rPr lang="en-GB" sz="1200" b="0" i="0" u="none" strike="noStrike" kern="1200" cap="none" spc="0" baseline="0" dirty="0">
                <a:solidFill>
                  <a:srgbClr val="002060"/>
                </a:solidFill>
                <a:uFillTx/>
                <a:latin typeface="Calibri" pitchFamily="34"/>
                <a:cs typeface="Calibri" pitchFamily="34"/>
              </a:rPr>
              <a:t>Caring friendships</a:t>
            </a:r>
          </a:p>
          <a:p>
            <a:pPr>
              <a:lnSpc>
                <a:spcPct val="150000"/>
              </a:lnSpc>
            </a:pPr>
            <a:r>
              <a:rPr lang="en-GB" sz="1200" b="0" i="0" u="none" strike="noStrike" kern="1200" cap="none" spc="0" baseline="0" dirty="0">
                <a:solidFill>
                  <a:srgbClr val="002060"/>
                </a:solidFill>
                <a:uFillTx/>
                <a:latin typeface="Calibri" pitchFamily="34"/>
                <a:cs typeface="Calibri" pitchFamily="34"/>
              </a:rPr>
              <a:t>Respectful relationships</a:t>
            </a:r>
          </a:p>
          <a:p>
            <a:pPr>
              <a:lnSpc>
                <a:spcPct val="150000"/>
              </a:lnSpc>
            </a:pPr>
            <a:r>
              <a:rPr lang="en-GB" sz="1200" b="0" i="0" u="none" strike="noStrike" kern="1200" cap="none" spc="0" baseline="0" dirty="0">
                <a:solidFill>
                  <a:srgbClr val="002060"/>
                </a:solidFill>
                <a:uFillTx/>
                <a:latin typeface="Calibri" pitchFamily="34"/>
                <a:cs typeface="Calibri" pitchFamily="34"/>
              </a:rPr>
              <a:t>Online relationships – this doesn't mean romantic relationships, but rather any interaction with others online</a:t>
            </a:r>
          </a:p>
          <a:p>
            <a:pPr>
              <a:lnSpc>
                <a:spcPct val="150000"/>
              </a:lnSpc>
            </a:pPr>
            <a:r>
              <a:rPr lang="en-GB" sz="1200" b="0" i="0" u="none" strike="noStrike" kern="1200" cap="none" spc="0" baseline="0" dirty="0">
                <a:solidFill>
                  <a:srgbClr val="002060"/>
                </a:solidFill>
                <a:uFillTx/>
                <a:latin typeface="Calibri" pitchFamily="34"/>
                <a:cs typeface="Calibri" pitchFamily="34"/>
              </a:rPr>
              <a:t>Being safe</a:t>
            </a:r>
          </a:p>
          <a:p>
            <a:endParaRPr lang="en-GB" dirty="0"/>
          </a:p>
        </p:txBody>
      </p:sp>
      <p:sp>
        <p:nvSpPr>
          <p:cNvPr id="4" name="Slide Number Placeholder 3"/>
          <p:cNvSpPr>
            <a:spLocks noGrp="1"/>
          </p:cNvSpPr>
          <p:nvPr>
            <p:ph type="sldNum" sz="quarter" idx="5"/>
          </p:nvPr>
        </p:nvSpPr>
        <p:spPr/>
        <p:txBody>
          <a:bodyPr/>
          <a:lstStyle/>
          <a:p>
            <a:pPr lvl="0"/>
            <a:fld id="{9002E62B-DD57-489B-A7AD-1DF65BDE3FA1}" type="slidenum">
              <a:rPr lang="en-GB" smtClean="0"/>
              <a:t>14</a:t>
            </a:fld>
            <a:endParaRPr lang="en-GB"/>
          </a:p>
        </p:txBody>
      </p:sp>
    </p:spTree>
    <p:extLst>
      <p:ext uri="{BB962C8B-B14F-4D97-AF65-F5344CB8AC3E}">
        <p14:creationId xmlns:p14="http://schemas.microsoft.com/office/powerpoint/2010/main" val="16609265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US" dirty="0"/>
              <a:t>And in health education,</a:t>
            </a:r>
            <a:r>
              <a:rPr lang="en-US" baseline="0" dirty="0"/>
              <a:t> children will be taught…</a:t>
            </a:r>
          </a:p>
          <a:p>
            <a:endParaRPr lang="en-US" baseline="0" dirty="0"/>
          </a:p>
          <a:p>
            <a:r>
              <a:rPr lang="en-US" baseline="0" dirty="0"/>
              <a:t>Please note, children are only taught about the changing adolescent body from Year 4 onwards</a:t>
            </a:r>
            <a:endParaRPr lang="en-GB" dirty="0"/>
          </a:p>
        </p:txBody>
      </p:sp>
      <p:sp>
        <p:nvSpPr>
          <p:cNvPr id="4" name="Slide Number Placeholder 3"/>
          <p:cNvSpPr>
            <a:spLocks noGrp="1"/>
          </p:cNvSpPr>
          <p:nvPr>
            <p:ph type="sldNum" sz="quarter" idx="5"/>
          </p:nvPr>
        </p:nvSpPr>
        <p:spPr/>
        <p:txBody>
          <a:bodyPr/>
          <a:lstStyle/>
          <a:p>
            <a:pPr lvl="0"/>
            <a:fld id="{9002E62B-DD57-489B-A7AD-1DF65BDE3FA1}" type="slidenum">
              <a:rPr lang="en-GB" smtClean="0"/>
              <a:t>15</a:t>
            </a:fld>
            <a:endParaRPr lang="en-GB"/>
          </a:p>
        </p:txBody>
      </p:sp>
    </p:spTree>
    <p:extLst>
      <p:ext uri="{BB962C8B-B14F-4D97-AF65-F5344CB8AC3E}">
        <p14:creationId xmlns:p14="http://schemas.microsoft.com/office/powerpoint/2010/main" val="38709181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603726-1284-4459-800F-F0824ADCE683}"/>
              </a:ext>
            </a:extLst>
          </p:cNvPr>
          <p:cNvSpPr>
            <a:spLocks noGrp="1" noRot="1" noChangeAspect="1"/>
          </p:cNvSpPr>
          <p:nvPr>
            <p:ph type="sldImg"/>
          </p:nvPr>
        </p:nvSpPr>
        <p:spPr>
          <a:xfrm>
            <a:off x="-550863" y="887413"/>
            <a:ext cx="7880351" cy="4433887"/>
          </a:xfrm>
        </p:spPr>
      </p:sp>
      <p:sp>
        <p:nvSpPr>
          <p:cNvPr id="3" name="Rectangle 2">
            <a:extLst>
              <a:ext uri="{FF2B5EF4-FFF2-40B4-BE49-F238E27FC236}">
                <a16:creationId xmlns:a16="http://schemas.microsoft.com/office/drawing/2014/main" id="{FFE230F7-83D0-4A83-9F78-30A004E8D281}"/>
              </a:ext>
            </a:extLst>
          </p:cNvPr>
          <p:cNvSpPr txBox="1">
            <a:spLocks noGrp="1"/>
          </p:cNvSpPr>
          <p:nvPr>
            <p:ph type="body" sz="quarter" idx="1"/>
          </p:nvPr>
        </p:nvSpPr>
        <p:spPr/>
        <p:txBody>
          <a:bodyPr/>
          <a:lstStyle/>
          <a:p>
            <a:pPr lvl="0"/>
            <a:endParaRPr lang="en-US" dirty="0"/>
          </a:p>
        </p:txBody>
      </p:sp>
      <p:sp>
        <p:nvSpPr>
          <p:cNvPr id="4" name="Rectangle 3">
            <a:extLst>
              <a:ext uri="{FF2B5EF4-FFF2-40B4-BE49-F238E27FC236}">
                <a16:creationId xmlns:a16="http://schemas.microsoft.com/office/drawing/2014/main" id="{9B67B2CE-DCDA-42B9-97BE-D7CBB6146E30}"/>
              </a:ext>
            </a:extLst>
          </p:cNvPr>
          <p:cNvSpPr txBox="1"/>
          <p:nvPr/>
        </p:nvSpPr>
        <p:spPr>
          <a:xfrm>
            <a:off x="3873696" y="10345383"/>
            <a:ext cx="2963452" cy="546489"/>
          </a:xfrm>
          <a:prstGeom prst="rect">
            <a:avLst/>
          </a:prstGeom>
          <a:noFill/>
          <a:ln cap="flat">
            <a:noFill/>
          </a:ln>
        </p:spPr>
        <p:txBody>
          <a:bodyPr vert="horz" wrap="square" lIns="96606" tIns="48303" rIns="96606" bIns="48303" anchor="b" anchorCtr="0" compatLnSpc="1">
            <a:noAutofit/>
          </a:bodyPr>
          <a:lstStyle/>
          <a:p>
            <a:pPr algn="r" defTabSz="966064">
              <a:defRPr sz="1800" b="0" i="0" u="none" strike="noStrike" kern="0" cap="none" spc="0" baseline="0">
                <a:solidFill>
                  <a:srgbClr val="000000"/>
                </a:solidFill>
                <a:uFillTx/>
              </a:defRPr>
            </a:pPr>
            <a:fld id="{2D6C8A64-FD82-453B-B5C4-0A6A29459D6C}" type="slidenum">
              <a:rPr sz="1900" kern="0">
                <a:solidFill>
                  <a:srgbClr val="000000"/>
                </a:solidFill>
                <a:latin typeface="Calibri" panose="020F0502020204030204"/>
              </a:rPr>
              <a:pPr algn="r" defTabSz="966064">
                <a:defRPr sz="1800" b="0" i="0" u="none" strike="noStrike" kern="0" cap="none" spc="0" baseline="0">
                  <a:solidFill>
                    <a:srgbClr val="000000"/>
                  </a:solidFill>
                  <a:uFillTx/>
                </a:defRPr>
              </a:pPr>
              <a:t>16</a:t>
            </a:fld>
            <a:endParaRPr lang="en-US" sz="1300">
              <a:solidFill>
                <a:srgbClr val="000000"/>
              </a:solidFill>
              <a:latin typeface="Calibri"/>
            </a:endParaRPr>
          </a:p>
        </p:txBody>
      </p:sp>
    </p:spTree>
    <p:extLst>
      <p:ext uri="{BB962C8B-B14F-4D97-AF65-F5344CB8AC3E}">
        <p14:creationId xmlns:p14="http://schemas.microsoft.com/office/powerpoint/2010/main" val="40071901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xfrm>
            <a:off x="-211138" y="815975"/>
            <a:ext cx="7250113" cy="40782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Each lesson begins with these ROCK</a:t>
            </a:r>
            <a:r>
              <a:rPr lang="en-US" altLang="en-US" baseline="0" dirty="0"/>
              <a:t> rules, to ensure that children focus on RHE in a respectful, calm manner.</a:t>
            </a:r>
          </a:p>
          <a:p>
            <a:pPr eaLnBrk="1" hangingPunct="1">
              <a:spcBef>
                <a:spcPct val="0"/>
              </a:spcBef>
            </a:pPr>
            <a:endParaRPr lang="en-US" altLang="en-US" baseline="0" dirty="0"/>
          </a:p>
          <a:p>
            <a:pPr eaLnBrk="1" hangingPunct="1">
              <a:spcBef>
                <a:spcPct val="0"/>
              </a:spcBef>
            </a:pPr>
            <a:r>
              <a:rPr lang="en-US" altLang="en-US" baseline="0" dirty="0"/>
              <a:t>Confidential here means that the topic isn’t one to be discussed in the playground. However, teachers make it clear that there is nothing rude or private about lesson content, and that everything can and should be discussed with parents at home.</a:t>
            </a:r>
          </a:p>
          <a:p>
            <a:pPr eaLnBrk="1" hangingPunct="1">
              <a:spcBef>
                <a:spcPct val="0"/>
              </a:spcBef>
            </a:pPr>
            <a:endParaRPr lang="en-US" altLang="en-US" baseline="0" dirty="0"/>
          </a:p>
          <a:p>
            <a:pPr eaLnBrk="1" hangingPunct="1">
              <a:spcBef>
                <a:spcPct val="0"/>
              </a:spcBef>
            </a:pPr>
            <a:r>
              <a:rPr lang="en-US" altLang="en-US" baseline="0" dirty="0"/>
              <a:t>We make it clear – there should be no secrets from mum and dad.  This is another way to make sure children learn to keep safe. </a:t>
            </a:r>
            <a:endParaRPr lang="en-GB" altLang="en-US" dirty="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300">
                <a:solidFill>
                  <a:schemeClr val="tx1"/>
                </a:solidFill>
                <a:latin typeface="Calibri" pitchFamily="34" charset="0"/>
              </a:defRPr>
            </a:lvl1pPr>
            <a:lvl2pPr marL="784927" indent="-301895" eaLnBrk="0" hangingPunct="0">
              <a:spcBef>
                <a:spcPct val="30000"/>
              </a:spcBef>
              <a:defRPr sz="1300">
                <a:solidFill>
                  <a:schemeClr val="tx1"/>
                </a:solidFill>
                <a:latin typeface="Calibri" pitchFamily="34" charset="0"/>
              </a:defRPr>
            </a:lvl2pPr>
            <a:lvl3pPr marL="1207580" indent="-241516" eaLnBrk="0" hangingPunct="0">
              <a:spcBef>
                <a:spcPct val="30000"/>
              </a:spcBef>
              <a:defRPr sz="1300">
                <a:solidFill>
                  <a:schemeClr val="tx1"/>
                </a:solidFill>
                <a:latin typeface="Calibri" pitchFamily="34" charset="0"/>
              </a:defRPr>
            </a:lvl3pPr>
            <a:lvl4pPr marL="1690611" indent="-241516" eaLnBrk="0" hangingPunct="0">
              <a:spcBef>
                <a:spcPct val="30000"/>
              </a:spcBef>
              <a:defRPr sz="1300">
                <a:solidFill>
                  <a:schemeClr val="tx1"/>
                </a:solidFill>
                <a:latin typeface="Calibri" pitchFamily="34" charset="0"/>
              </a:defRPr>
            </a:lvl4pPr>
            <a:lvl5pPr marL="2173643" indent="-241516" eaLnBrk="0" hangingPunct="0">
              <a:spcBef>
                <a:spcPct val="30000"/>
              </a:spcBef>
              <a:defRPr sz="1300">
                <a:solidFill>
                  <a:schemeClr val="tx1"/>
                </a:solidFill>
                <a:latin typeface="Calibri" pitchFamily="34" charset="0"/>
              </a:defRPr>
            </a:lvl5pPr>
            <a:lvl6pPr marL="2656675" indent="-241516" eaLnBrk="0" fontAlgn="base" hangingPunct="0">
              <a:spcBef>
                <a:spcPct val="30000"/>
              </a:spcBef>
              <a:spcAft>
                <a:spcPct val="0"/>
              </a:spcAft>
              <a:defRPr sz="1300">
                <a:solidFill>
                  <a:schemeClr val="tx1"/>
                </a:solidFill>
                <a:latin typeface="Calibri" pitchFamily="34" charset="0"/>
              </a:defRPr>
            </a:lvl6pPr>
            <a:lvl7pPr marL="3139707" indent="-241516" eaLnBrk="0" fontAlgn="base" hangingPunct="0">
              <a:spcBef>
                <a:spcPct val="30000"/>
              </a:spcBef>
              <a:spcAft>
                <a:spcPct val="0"/>
              </a:spcAft>
              <a:defRPr sz="1300">
                <a:solidFill>
                  <a:schemeClr val="tx1"/>
                </a:solidFill>
                <a:latin typeface="Calibri" pitchFamily="34" charset="0"/>
              </a:defRPr>
            </a:lvl7pPr>
            <a:lvl8pPr marL="3622739" indent="-241516" eaLnBrk="0" fontAlgn="base" hangingPunct="0">
              <a:spcBef>
                <a:spcPct val="30000"/>
              </a:spcBef>
              <a:spcAft>
                <a:spcPct val="0"/>
              </a:spcAft>
              <a:defRPr sz="1300">
                <a:solidFill>
                  <a:schemeClr val="tx1"/>
                </a:solidFill>
                <a:latin typeface="Calibri" pitchFamily="34" charset="0"/>
              </a:defRPr>
            </a:lvl8pPr>
            <a:lvl9pPr marL="4105770" indent="-241516" eaLnBrk="0" fontAlgn="base" hangingPunct="0">
              <a:spcBef>
                <a:spcPct val="30000"/>
              </a:spcBef>
              <a:spcAft>
                <a:spcPct val="0"/>
              </a:spcAft>
              <a:defRPr sz="1300">
                <a:solidFill>
                  <a:schemeClr val="tx1"/>
                </a:solidFill>
                <a:latin typeface="Calibri" pitchFamily="34" charset="0"/>
              </a:defRPr>
            </a:lvl9pPr>
          </a:lstStyle>
          <a:p>
            <a:pPr eaLnBrk="1" hangingPunct="1">
              <a:spcBef>
                <a:spcPct val="0"/>
              </a:spcBef>
            </a:pPr>
            <a:fld id="{D16FA87D-790C-442E-87DD-BC803ED06DAB}" type="slidenum">
              <a:rPr lang="en-GB" altLang="en-US" smtClean="0">
                <a:latin typeface="Arial" pitchFamily="34" charset="0"/>
                <a:cs typeface="Arial" pitchFamily="34" charset="0"/>
              </a:rPr>
              <a:pPr eaLnBrk="1" hangingPunct="1">
                <a:spcBef>
                  <a:spcPct val="0"/>
                </a:spcBef>
              </a:pPr>
              <a:t>17</a:t>
            </a:fld>
            <a:endParaRPr lang="en-GB" altLang="en-US">
              <a:latin typeface="Arial" pitchFamily="34" charset="0"/>
              <a:cs typeface="Arial" pitchFamily="34" charset="0"/>
            </a:endParaRPr>
          </a:p>
        </p:txBody>
      </p:sp>
    </p:spTree>
    <p:extLst>
      <p:ext uri="{BB962C8B-B14F-4D97-AF65-F5344CB8AC3E}">
        <p14:creationId xmlns:p14="http://schemas.microsoft.com/office/powerpoint/2010/main" val="1813565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20: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r>
              <a:rPr dirty="0"/>
              <a:t>Every year</a:t>
            </a:r>
            <a:r>
              <a:rPr baseline="0" dirty="0"/>
              <a:t> from Nursery to Year 6, all PSHE lessons also begin with the NSPCC PANTS rules.</a:t>
            </a:r>
          </a:p>
          <a:p>
            <a:endParaRPr lang="en-US" baseline="0" dirty="0"/>
          </a:p>
          <a:p>
            <a:r>
              <a:rPr lang="en-US" baseline="0" dirty="0"/>
              <a:t>These are rules which put some quite difficult concepts into simple words to allow children to understand them.</a:t>
            </a:r>
          </a:p>
          <a:p>
            <a:endParaRPr lang="en-US" baseline="0" dirty="0"/>
          </a:p>
          <a:p>
            <a:r>
              <a:rPr lang="en-US" baseline="0" dirty="0"/>
              <a:t>Yet another way we teach children to stay safe, and to share worries or concerns that upset them.</a:t>
            </a:r>
            <a:endParaRPr dirty="0"/>
          </a:p>
        </p:txBody>
      </p:sp>
      <p:sp>
        <p:nvSpPr>
          <p:cNvPr id="280" name="Google Shape;280;p20: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We are now going to look at the RHE</a:t>
            </a:r>
            <a:r>
              <a:rPr lang="en-US" baseline="0" dirty="0"/>
              <a:t> lessons which will be taught in each year group.  </a:t>
            </a:r>
          </a:p>
          <a:p>
            <a:endParaRPr lang="en-US" baseline="0" dirty="0"/>
          </a:p>
          <a:p>
            <a:r>
              <a:rPr lang="en-US" baseline="0" dirty="0"/>
              <a:t>The specific RHE lessons which we have discussed in this video are highlighted in red.  The resources for these lessons are linked below this video.</a:t>
            </a:r>
          </a:p>
          <a:p>
            <a:endParaRPr lang="en-US" baseline="0" dirty="0"/>
          </a:p>
          <a:p>
            <a:r>
              <a:rPr lang="en-US" baseline="0" dirty="0"/>
              <a:t>Feel free to skip ahead to the year group that is most relevant to you.</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64103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5237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97755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41139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12572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08553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89382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68442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95171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7559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32722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2CD14-54F2-4BEB-8C1B-462D07E07EA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41211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580EAF-F200-44EE-BAD6-6C103FB6F993}"/>
              </a:ext>
            </a:extLst>
          </p:cNvPr>
          <p:cNvSpPr>
            <a:spLocks noGrp="1" noRot="1" noChangeAspect="1"/>
          </p:cNvSpPr>
          <p:nvPr>
            <p:ph type="sldImg"/>
          </p:nvPr>
        </p:nvSpPr>
        <p:spPr>
          <a:xfrm>
            <a:off x="-211138" y="815975"/>
            <a:ext cx="7250113" cy="4078288"/>
          </a:xfrm>
        </p:spPr>
      </p:sp>
      <p:sp>
        <p:nvSpPr>
          <p:cNvPr id="3" name="Notes Placeholder 2">
            <a:extLst>
              <a:ext uri="{FF2B5EF4-FFF2-40B4-BE49-F238E27FC236}">
                <a16:creationId xmlns:a16="http://schemas.microsoft.com/office/drawing/2014/main" id="{A7B90DF6-5603-4856-ABBA-0C672F4C55ED}"/>
              </a:ext>
            </a:extLst>
          </p:cNvPr>
          <p:cNvSpPr txBox="1">
            <a:spLocks noGrp="1"/>
          </p:cNvSpPr>
          <p:nvPr>
            <p:ph type="body" sz="quarter" idx="1"/>
          </p:nvPr>
        </p:nvSpPr>
        <p:spPr/>
        <p:txBody>
          <a:bodyPr/>
          <a:lstStyle/>
          <a:p>
            <a:r>
              <a:rPr lang="en-US" dirty="0"/>
              <a:t>Please</a:t>
            </a:r>
            <a:r>
              <a:rPr lang="en-US" baseline="0" dirty="0"/>
              <a:t> spend some time looking through </a:t>
            </a:r>
            <a:r>
              <a:rPr lang="en-US" baseline="0"/>
              <a:t>the linked </a:t>
            </a:r>
            <a:r>
              <a:rPr lang="en-US" baseline="0" dirty="0"/>
              <a:t>resources below.  Remember, these are the resources we will use to teach your children, no additional books or videos will be used.</a:t>
            </a:r>
          </a:p>
          <a:p>
            <a:endParaRPr lang="en-US" baseline="0" dirty="0"/>
          </a:p>
          <a:p>
            <a:r>
              <a:rPr lang="en-US" baseline="0" dirty="0"/>
              <a:t>I hope you found this video useful.  If you have any questions, please speak to your child’s</a:t>
            </a:r>
            <a:endParaRPr lang="en-GB" dirty="0"/>
          </a:p>
        </p:txBody>
      </p:sp>
      <p:sp>
        <p:nvSpPr>
          <p:cNvPr id="4" name="Slide Number Placeholder 3">
            <a:extLst>
              <a:ext uri="{FF2B5EF4-FFF2-40B4-BE49-F238E27FC236}">
                <a16:creationId xmlns:a16="http://schemas.microsoft.com/office/drawing/2014/main" id="{3DA69CAA-0222-4038-AA9B-FB42478E7E20}"/>
              </a:ext>
            </a:extLst>
          </p:cNvPr>
          <p:cNvSpPr txBox="1"/>
          <p:nvPr/>
        </p:nvSpPr>
        <p:spPr>
          <a:xfrm>
            <a:off x="3901693" y="9516034"/>
            <a:ext cx="2984871" cy="502679"/>
          </a:xfrm>
          <a:prstGeom prst="rect">
            <a:avLst/>
          </a:prstGeom>
          <a:noFill/>
          <a:ln cap="flat">
            <a:noFill/>
          </a:ln>
        </p:spPr>
        <p:txBody>
          <a:bodyPr vert="horz" wrap="square" lIns="96606" tIns="48303" rIns="96606" bIns="48303" anchor="b" anchorCtr="0" compatLnSpc="1">
            <a:noAutofit/>
          </a:bodyPr>
          <a:lstStyle/>
          <a:p>
            <a:pPr algn="r" defTabSz="966064">
              <a:defRPr sz="1800" b="0" i="0" u="none" strike="noStrike" kern="0" cap="none" spc="0" baseline="0">
                <a:solidFill>
                  <a:srgbClr val="000000"/>
                </a:solidFill>
                <a:uFillTx/>
              </a:defRPr>
            </a:pPr>
            <a:fld id="{FEF9D043-B995-4367-BA20-486489A36C1B}" type="slidenum">
              <a:pPr algn="r" defTabSz="966064">
                <a:defRPr sz="1800" b="0" i="0" u="none" strike="noStrike" kern="0" cap="none" spc="0" baseline="0">
                  <a:solidFill>
                    <a:srgbClr val="000000"/>
                  </a:solidFill>
                  <a:uFillTx/>
                </a:defRPr>
              </a:pPr>
              <a:t>31</a:t>
            </a:fld>
            <a:endParaRPr lang="en-GB" sz="1300">
              <a:solidFill>
                <a:srgbClr val="000000"/>
              </a:solidFill>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68A53-5524-4AB4-9A64-F888B8B819C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7176C983-FF8E-4C51-A606-F5BA5C5ACF2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3EC674A1-AD83-481D-9C61-6B9AD9A0683E}"/>
              </a:ext>
            </a:extLst>
          </p:cNvPr>
          <p:cNvSpPr txBox="1">
            <a:spLocks noGrp="1"/>
          </p:cNvSpPr>
          <p:nvPr>
            <p:ph type="dt" sz="half" idx="7"/>
          </p:nvPr>
        </p:nvSpPr>
        <p:spPr/>
        <p:txBody>
          <a:bodyPr/>
          <a:lstStyle>
            <a:lvl1pPr>
              <a:defRPr/>
            </a:lvl1pPr>
          </a:lstStyle>
          <a:p>
            <a:pPr lvl="0"/>
            <a:fld id="{192888FD-BD10-4559-8F86-5AD651D33854}" type="datetime1">
              <a:rPr lang="en-GB"/>
              <a:pPr lvl="0"/>
              <a:t>26/02/2026</a:t>
            </a:fld>
            <a:endParaRPr lang="en-GB"/>
          </a:p>
        </p:txBody>
      </p:sp>
      <p:sp>
        <p:nvSpPr>
          <p:cNvPr id="5" name="Footer Placeholder 4">
            <a:extLst>
              <a:ext uri="{FF2B5EF4-FFF2-40B4-BE49-F238E27FC236}">
                <a16:creationId xmlns:a16="http://schemas.microsoft.com/office/drawing/2014/main" id="{FC7E0598-B4FB-4D7C-971D-8C0D87F1009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C855F8F1-4BAB-4919-A659-D816C0BC1AAA}"/>
              </a:ext>
            </a:extLst>
          </p:cNvPr>
          <p:cNvSpPr txBox="1">
            <a:spLocks noGrp="1"/>
          </p:cNvSpPr>
          <p:nvPr>
            <p:ph type="sldNum" sz="quarter" idx="8"/>
          </p:nvPr>
        </p:nvSpPr>
        <p:spPr/>
        <p:txBody>
          <a:bodyPr/>
          <a:lstStyle>
            <a:lvl1pPr>
              <a:defRPr/>
            </a:lvl1pPr>
          </a:lstStyle>
          <a:p>
            <a:pPr lvl="0"/>
            <a:fld id="{080AB62D-EFD9-4450-BD25-9CA6929EB153}" type="slidenum">
              <a:t>‹#›</a:t>
            </a:fld>
            <a:endParaRPr lang="en-GB"/>
          </a:p>
        </p:txBody>
      </p:sp>
    </p:spTree>
    <p:extLst>
      <p:ext uri="{BB962C8B-B14F-4D97-AF65-F5344CB8AC3E}">
        <p14:creationId xmlns:p14="http://schemas.microsoft.com/office/powerpoint/2010/main" val="8268919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B1427-6FC0-4870-B5D3-584857D37400}"/>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BA73C219-3840-439A-A79D-62896C0FBE3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0DB92A-6E8A-4050-8CB1-9E112B271625}"/>
              </a:ext>
            </a:extLst>
          </p:cNvPr>
          <p:cNvSpPr txBox="1">
            <a:spLocks noGrp="1"/>
          </p:cNvSpPr>
          <p:nvPr>
            <p:ph type="dt" sz="half" idx="7"/>
          </p:nvPr>
        </p:nvSpPr>
        <p:spPr/>
        <p:txBody>
          <a:bodyPr/>
          <a:lstStyle>
            <a:lvl1pPr>
              <a:defRPr/>
            </a:lvl1pPr>
          </a:lstStyle>
          <a:p>
            <a:pPr lvl="0"/>
            <a:fld id="{174CE742-E779-4B9B-8AB5-E3A945CF0EAD}" type="datetime1">
              <a:rPr lang="en-GB"/>
              <a:pPr lvl="0"/>
              <a:t>26/02/2026</a:t>
            </a:fld>
            <a:endParaRPr lang="en-GB"/>
          </a:p>
        </p:txBody>
      </p:sp>
      <p:sp>
        <p:nvSpPr>
          <p:cNvPr id="5" name="Footer Placeholder 4">
            <a:extLst>
              <a:ext uri="{FF2B5EF4-FFF2-40B4-BE49-F238E27FC236}">
                <a16:creationId xmlns:a16="http://schemas.microsoft.com/office/drawing/2014/main" id="{6F16EDC8-2B0F-49AC-AA48-FB60089F9AF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48CC99A-E16C-4BEA-8297-67061E159879}"/>
              </a:ext>
            </a:extLst>
          </p:cNvPr>
          <p:cNvSpPr txBox="1">
            <a:spLocks noGrp="1"/>
          </p:cNvSpPr>
          <p:nvPr>
            <p:ph type="sldNum" sz="quarter" idx="8"/>
          </p:nvPr>
        </p:nvSpPr>
        <p:spPr/>
        <p:txBody>
          <a:bodyPr/>
          <a:lstStyle>
            <a:lvl1pPr>
              <a:defRPr/>
            </a:lvl1pPr>
          </a:lstStyle>
          <a:p>
            <a:pPr lvl="0"/>
            <a:fld id="{D60C0B37-F268-4C67-8249-2911173F1BBA}" type="slidenum">
              <a:t>‹#›</a:t>
            </a:fld>
            <a:endParaRPr lang="en-GB"/>
          </a:p>
        </p:txBody>
      </p:sp>
    </p:spTree>
    <p:extLst>
      <p:ext uri="{BB962C8B-B14F-4D97-AF65-F5344CB8AC3E}">
        <p14:creationId xmlns:p14="http://schemas.microsoft.com/office/powerpoint/2010/main" val="296929635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16322-50C8-4523-A430-BB2ED940BD4D}"/>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AC14D5B2-B609-4AEE-9F9A-8D0C310B85A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Edit Master text styles</a:t>
            </a:r>
          </a:p>
        </p:txBody>
      </p:sp>
      <p:sp>
        <p:nvSpPr>
          <p:cNvPr id="4" name="Date Placeholder 3">
            <a:extLst>
              <a:ext uri="{FF2B5EF4-FFF2-40B4-BE49-F238E27FC236}">
                <a16:creationId xmlns:a16="http://schemas.microsoft.com/office/drawing/2014/main" id="{5BBA02FD-2861-43AC-97B0-8A4B22B96901}"/>
              </a:ext>
            </a:extLst>
          </p:cNvPr>
          <p:cNvSpPr txBox="1">
            <a:spLocks noGrp="1"/>
          </p:cNvSpPr>
          <p:nvPr>
            <p:ph type="dt" sz="half" idx="7"/>
          </p:nvPr>
        </p:nvSpPr>
        <p:spPr/>
        <p:txBody>
          <a:bodyPr/>
          <a:lstStyle>
            <a:lvl1pPr>
              <a:defRPr/>
            </a:lvl1pPr>
          </a:lstStyle>
          <a:p>
            <a:pPr lvl="0"/>
            <a:fld id="{DFFABD83-7EE2-4BA1-8F42-5235F28304C9}" type="datetime1">
              <a:rPr lang="en-GB"/>
              <a:pPr lvl="0"/>
              <a:t>26/02/2026</a:t>
            </a:fld>
            <a:endParaRPr lang="en-GB"/>
          </a:p>
        </p:txBody>
      </p:sp>
      <p:sp>
        <p:nvSpPr>
          <p:cNvPr id="5" name="Footer Placeholder 4">
            <a:extLst>
              <a:ext uri="{FF2B5EF4-FFF2-40B4-BE49-F238E27FC236}">
                <a16:creationId xmlns:a16="http://schemas.microsoft.com/office/drawing/2014/main" id="{5B301B22-818D-4832-A88A-4F59644F7ACC}"/>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85E9C3A-2687-4D98-9545-91EBD56FE6D3}"/>
              </a:ext>
            </a:extLst>
          </p:cNvPr>
          <p:cNvSpPr txBox="1">
            <a:spLocks noGrp="1"/>
          </p:cNvSpPr>
          <p:nvPr>
            <p:ph type="sldNum" sz="quarter" idx="8"/>
          </p:nvPr>
        </p:nvSpPr>
        <p:spPr/>
        <p:txBody>
          <a:bodyPr/>
          <a:lstStyle>
            <a:lvl1pPr>
              <a:defRPr/>
            </a:lvl1pPr>
          </a:lstStyle>
          <a:p>
            <a:pPr lvl="0"/>
            <a:fld id="{6908FF67-F41F-4B4F-8AC3-6702889FF578}" type="slidenum">
              <a:t>‹#›</a:t>
            </a:fld>
            <a:endParaRPr lang="en-GB"/>
          </a:p>
        </p:txBody>
      </p:sp>
    </p:spTree>
    <p:extLst>
      <p:ext uri="{BB962C8B-B14F-4D97-AF65-F5344CB8AC3E}">
        <p14:creationId xmlns:p14="http://schemas.microsoft.com/office/powerpoint/2010/main" val="136052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63CE6-A241-4ADF-B206-3B3A468BB293}"/>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C6B8BB1E-179D-41BB-B307-24E0BE0B790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42E9CCB-3421-47D2-A9D3-33A5460D0AB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481B8F-402C-44D8-BB09-E3A59C8C9C3B}"/>
              </a:ext>
            </a:extLst>
          </p:cNvPr>
          <p:cNvSpPr txBox="1">
            <a:spLocks noGrp="1"/>
          </p:cNvSpPr>
          <p:nvPr>
            <p:ph type="dt" sz="half" idx="7"/>
          </p:nvPr>
        </p:nvSpPr>
        <p:spPr/>
        <p:txBody>
          <a:bodyPr/>
          <a:lstStyle>
            <a:lvl1pPr>
              <a:defRPr/>
            </a:lvl1pPr>
          </a:lstStyle>
          <a:p>
            <a:pPr lvl="0"/>
            <a:fld id="{87C144F0-C261-4A95-8285-9B57F1C72DF8}" type="datetime1">
              <a:rPr lang="en-GB"/>
              <a:pPr lvl="0"/>
              <a:t>26/02/2026</a:t>
            </a:fld>
            <a:endParaRPr lang="en-GB"/>
          </a:p>
        </p:txBody>
      </p:sp>
      <p:sp>
        <p:nvSpPr>
          <p:cNvPr id="6" name="Footer Placeholder 5">
            <a:extLst>
              <a:ext uri="{FF2B5EF4-FFF2-40B4-BE49-F238E27FC236}">
                <a16:creationId xmlns:a16="http://schemas.microsoft.com/office/drawing/2014/main" id="{82081CB3-20E3-4AE9-9B58-0C6BBA9B0286}"/>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94179779-5F14-441B-A9DF-C1424966FA8D}"/>
              </a:ext>
            </a:extLst>
          </p:cNvPr>
          <p:cNvSpPr txBox="1">
            <a:spLocks noGrp="1"/>
          </p:cNvSpPr>
          <p:nvPr>
            <p:ph type="sldNum" sz="quarter" idx="8"/>
          </p:nvPr>
        </p:nvSpPr>
        <p:spPr/>
        <p:txBody>
          <a:bodyPr/>
          <a:lstStyle>
            <a:lvl1pPr>
              <a:defRPr/>
            </a:lvl1pPr>
          </a:lstStyle>
          <a:p>
            <a:pPr lvl="0"/>
            <a:fld id="{DF954489-C9DF-4EF3-A838-DDE4820C3B87}" type="slidenum">
              <a:t>‹#›</a:t>
            </a:fld>
            <a:endParaRPr lang="en-GB"/>
          </a:p>
        </p:txBody>
      </p:sp>
    </p:spTree>
    <p:extLst>
      <p:ext uri="{BB962C8B-B14F-4D97-AF65-F5344CB8AC3E}">
        <p14:creationId xmlns:p14="http://schemas.microsoft.com/office/powerpoint/2010/main" val="1392197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DA61A-CEE4-49C8-993A-073A663064E1}"/>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BFDD0DFB-AE14-4D9C-B37C-833354E3944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B590C207-D184-419E-BB07-39E2EE78A00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4B2A95-AA98-408A-9507-CF533DF1AFC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52D35AB8-25C0-4E8A-8B40-C39FF81807C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8F287FA-E171-45E3-80F9-A1E1C4D3DAC8}"/>
              </a:ext>
            </a:extLst>
          </p:cNvPr>
          <p:cNvSpPr txBox="1">
            <a:spLocks noGrp="1"/>
          </p:cNvSpPr>
          <p:nvPr>
            <p:ph type="dt" sz="half" idx="7"/>
          </p:nvPr>
        </p:nvSpPr>
        <p:spPr/>
        <p:txBody>
          <a:bodyPr/>
          <a:lstStyle>
            <a:lvl1pPr>
              <a:defRPr/>
            </a:lvl1pPr>
          </a:lstStyle>
          <a:p>
            <a:pPr lvl="0"/>
            <a:fld id="{1090BA24-E231-4700-AE07-BF0438DF2105}" type="datetime1">
              <a:rPr lang="en-GB"/>
              <a:pPr lvl="0"/>
              <a:t>26/02/2026</a:t>
            </a:fld>
            <a:endParaRPr lang="en-GB"/>
          </a:p>
        </p:txBody>
      </p:sp>
      <p:sp>
        <p:nvSpPr>
          <p:cNvPr id="8" name="Footer Placeholder 7">
            <a:extLst>
              <a:ext uri="{FF2B5EF4-FFF2-40B4-BE49-F238E27FC236}">
                <a16:creationId xmlns:a16="http://schemas.microsoft.com/office/drawing/2014/main" id="{F14B5172-A9E5-4DDC-9D1B-91469473A1AC}"/>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382D16B7-10FF-444B-96F5-40CCF00E097F}"/>
              </a:ext>
            </a:extLst>
          </p:cNvPr>
          <p:cNvSpPr txBox="1">
            <a:spLocks noGrp="1"/>
          </p:cNvSpPr>
          <p:nvPr>
            <p:ph type="sldNum" sz="quarter" idx="8"/>
          </p:nvPr>
        </p:nvSpPr>
        <p:spPr/>
        <p:txBody>
          <a:bodyPr/>
          <a:lstStyle>
            <a:lvl1pPr>
              <a:defRPr/>
            </a:lvl1pPr>
          </a:lstStyle>
          <a:p>
            <a:pPr lvl="0"/>
            <a:fld id="{D375871F-8F6D-4D0B-B538-D9CA82108D28}" type="slidenum">
              <a:t>‹#›</a:t>
            </a:fld>
            <a:endParaRPr lang="en-GB"/>
          </a:p>
        </p:txBody>
      </p:sp>
    </p:spTree>
    <p:extLst>
      <p:ext uri="{BB962C8B-B14F-4D97-AF65-F5344CB8AC3E}">
        <p14:creationId xmlns:p14="http://schemas.microsoft.com/office/powerpoint/2010/main" val="1720158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1B084-A4DA-4B72-B7CB-39BC773F9F6F}"/>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23934A8D-08DB-466F-A1D0-2E8718EF8FD4}"/>
              </a:ext>
            </a:extLst>
          </p:cNvPr>
          <p:cNvSpPr txBox="1">
            <a:spLocks noGrp="1"/>
          </p:cNvSpPr>
          <p:nvPr>
            <p:ph type="dt" sz="half" idx="7"/>
          </p:nvPr>
        </p:nvSpPr>
        <p:spPr/>
        <p:txBody>
          <a:bodyPr/>
          <a:lstStyle>
            <a:lvl1pPr>
              <a:defRPr/>
            </a:lvl1pPr>
          </a:lstStyle>
          <a:p>
            <a:pPr lvl="0"/>
            <a:fld id="{6F18446C-0831-4CF3-AD68-3405E0CD622D}" type="datetime1">
              <a:rPr lang="en-GB"/>
              <a:pPr lvl="0"/>
              <a:t>26/02/2026</a:t>
            </a:fld>
            <a:endParaRPr lang="en-GB"/>
          </a:p>
        </p:txBody>
      </p:sp>
      <p:sp>
        <p:nvSpPr>
          <p:cNvPr id="4" name="Footer Placeholder 3">
            <a:extLst>
              <a:ext uri="{FF2B5EF4-FFF2-40B4-BE49-F238E27FC236}">
                <a16:creationId xmlns:a16="http://schemas.microsoft.com/office/drawing/2014/main" id="{B038967F-06F3-426F-8AEF-3DF4C95232C3}"/>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3C335400-F04E-46FF-B21E-C2C55BC96879}"/>
              </a:ext>
            </a:extLst>
          </p:cNvPr>
          <p:cNvSpPr txBox="1">
            <a:spLocks noGrp="1"/>
          </p:cNvSpPr>
          <p:nvPr>
            <p:ph type="sldNum" sz="quarter" idx="8"/>
          </p:nvPr>
        </p:nvSpPr>
        <p:spPr/>
        <p:txBody>
          <a:bodyPr/>
          <a:lstStyle>
            <a:lvl1pPr>
              <a:defRPr/>
            </a:lvl1pPr>
          </a:lstStyle>
          <a:p>
            <a:pPr lvl="0"/>
            <a:fld id="{86CA2449-ECAB-455C-8507-1465DA598D68}" type="slidenum">
              <a:t>‹#›</a:t>
            </a:fld>
            <a:endParaRPr lang="en-GB"/>
          </a:p>
        </p:txBody>
      </p:sp>
    </p:spTree>
    <p:extLst>
      <p:ext uri="{BB962C8B-B14F-4D97-AF65-F5344CB8AC3E}">
        <p14:creationId xmlns:p14="http://schemas.microsoft.com/office/powerpoint/2010/main" val="3765515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FE53BC-2B15-4571-9445-798648428F5B}"/>
              </a:ext>
            </a:extLst>
          </p:cNvPr>
          <p:cNvSpPr txBox="1">
            <a:spLocks noGrp="1"/>
          </p:cNvSpPr>
          <p:nvPr>
            <p:ph type="dt" sz="half" idx="7"/>
          </p:nvPr>
        </p:nvSpPr>
        <p:spPr/>
        <p:txBody>
          <a:bodyPr/>
          <a:lstStyle>
            <a:lvl1pPr>
              <a:defRPr/>
            </a:lvl1pPr>
          </a:lstStyle>
          <a:p>
            <a:pPr lvl="0"/>
            <a:fld id="{6A5BB76F-D915-4A9D-8E23-820606EE4E38}" type="datetime1">
              <a:rPr lang="en-GB"/>
              <a:pPr lvl="0"/>
              <a:t>26/02/2026</a:t>
            </a:fld>
            <a:endParaRPr lang="en-GB"/>
          </a:p>
        </p:txBody>
      </p:sp>
      <p:sp>
        <p:nvSpPr>
          <p:cNvPr id="3" name="Footer Placeholder 2">
            <a:extLst>
              <a:ext uri="{FF2B5EF4-FFF2-40B4-BE49-F238E27FC236}">
                <a16:creationId xmlns:a16="http://schemas.microsoft.com/office/drawing/2014/main" id="{D34B8753-8272-4FA9-A093-5661F6A5AC33}"/>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21837CC5-7D39-4350-9A43-683666624F70}"/>
              </a:ext>
            </a:extLst>
          </p:cNvPr>
          <p:cNvSpPr txBox="1">
            <a:spLocks noGrp="1"/>
          </p:cNvSpPr>
          <p:nvPr>
            <p:ph type="sldNum" sz="quarter" idx="8"/>
          </p:nvPr>
        </p:nvSpPr>
        <p:spPr/>
        <p:txBody>
          <a:bodyPr/>
          <a:lstStyle>
            <a:lvl1pPr>
              <a:defRPr/>
            </a:lvl1pPr>
          </a:lstStyle>
          <a:p>
            <a:pPr lvl="0"/>
            <a:fld id="{BF087AFF-79CB-4C54-AEF1-F9A2CFFBAE84}" type="slidenum">
              <a:t>‹#›</a:t>
            </a:fld>
            <a:endParaRPr lang="en-GB"/>
          </a:p>
        </p:txBody>
      </p:sp>
    </p:spTree>
    <p:extLst>
      <p:ext uri="{BB962C8B-B14F-4D97-AF65-F5344CB8AC3E}">
        <p14:creationId xmlns:p14="http://schemas.microsoft.com/office/powerpoint/2010/main" val="34849181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017A3-FB01-49FB-A032-422025B04098}"/>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AE6000CC-C2D3-4AA2-810F-FC9361C2E30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4554937-9F69-401C-A32F-A202342C826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Edit Master text styles</a:t>
            </a:r>
          </a:p>
        </p:txBody>
      </p:sp>
      <p:sp>
        <p:nvSpPr>
          <p:cNvPr id="5" name="Date Placeholder 4">
            <a:extLst>
              <a:ext uri="{FF2B5EF4-FFF2-40B4-BE49-F238E27FC236}">
                <a16:creationId xmlns:a16="http://schemas.microsoft.com/office/drawing/2014/main" id="{FEA9218C-A4AD-4AF4-B1C4-8D51A8226C22}"/>
              </a:ext>
            </a:extLst>
          </p:cNvPr>
          <p:cNvSpPr txBox="1">
            <a:spLocks noGrp="1"/>
          </p:cNvSpPr>
          <p:nvPr>
            <p:ph type="dt" sz="half" idx="7"/>
          </p:nvPr>
        </p:nvSpPr>
        <p:spPr/>
        <p:txBody>
          <a:bodyPr/>
          <a:lstStyle>
            <a:lvl1pPr>
              <a:defRPr/>
            </a:lvl1pPr>
          </a:lstStyle>
          <a:p>
            <a:pPr lvl="0"/>
            <a:fld id="{30C544BE-BA02-488B-A50D-712EE1C42613}" type="datetime1">
              <a:rPr lang="en-GB"/>
              <a:pPr lvl="0"/>
              <a:t>26/02/2026</a:t>
            </a:fld>
            <a:endParaRPr lang="en-GB"/>
          </a:p>
        </p:txBody>
      </p:sp>
      <p:sp>
        <p:nvSpPr>
          <p:cNvPr id="6" name="Footer Placeholder 5">
            <a:extLst>
              <a:ext uri="{FF2B5EF4-FFF2-40B4-BE49-F238E27FC236}">
                <a16:creationId xmlns:a16="http://schemas.microsoft.com/office/drawing/2014/main" id="{076494C4-2E70-47C3-9993-1BB4BFC72E2E}"/>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F7BE3A1-1AD2-4983-9F5B-A326A307E84D}"/>
              </a:ext>
            </a:extLst>
          </p:cNvPr>
          <p:cNvSpPr txBox="1">
            <a:spLocks noGrp="1"/>
          </p:cNvSpPr>
          <p:nvPr>
            <p:ph type="sldNum" sz="quarter" idx="8"/>
          </p:nvPr>
        </p:nvSpPr>
        <p:spPr/>
        <p:txBody>
          <a:bodyPr/>
          <a:lstStyle>
            <a:lvl1pPr>
              <a:defRPr/>
            </a:lvl1pPr>
          </a:lstStyle>
          <a:p>
            <a:pPr lvl="0"/>
            <a:fld id="{62FAC8E0-F2C4-46FC-BD19-09E2DA4B9EC7}" type="slidenum">
              <a:t>‹#›</a:t>
            </a:fld>
            <a:endParaRPr lang="en-GB"/>
          </a:p>
        </p:txBody>
      </p:sp>
    </p:spTree>
    <p:extLst>
      <p:ext uri="{BB962C8B-B14F-4D97-AF65-F5344CB8AC3E}">
        <p14:creationId xmlns:p14="http://schemas.microsoft.com/office/powerpoint/2010/main" val="1006857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96470-55D8-4603-A055-7A1900FB3295}"/>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48391F20-CEBE-4420-948C-F47771732EA9}"/>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146B5E87-AE6D-4064-BFBD-32DCEE47FD2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Edit Master text styles</a:t>
            </a:r>
          </a:p>
        </p:txBody>
      </p:sp>
      <p:sp>
        <p:nvSpPr>
          <p:cNvPr id="5" name="Date Placeholder 4">
            <a:extLst>
              <a:ext uri="{FF2B5EF4-FFF2-40B4-BE49-F238E27FC236}">
                <a16:creationId xmlns:a16="http://schemas.microsoft.com/office/drawing/2014/main" id="{32624D24-80E3-458A-9EBB-A1A5D08A1D76}"/>
              </a:ext>
            </a:extLst>
          </p:cNvPr>
          <p:cNvSpPr txBox="1">
            <a:spLocks noGrp="1"/>
          </p:cNvSpPr>
          <p:nvPr>
            <p:ph type="dt" sz="half" idx="7"/>
          </p:nvPr>
        </p:nvSpPr>
        <p:spPr/>
        <p:txBody>
          <a:bodyPr/>
          <a:lstStyle>
            <a:lvl1pPr>
              <a:defRPr/>
            </a:lvl1pPr>
          </a:lstStyle>
          <a:p>
            <a:pPr lvl="0"/>
            <a:fld id="{40E462AE-C21C-42AD-A931-A66E66FD8B63}" type="datetime1">
              <a:rPr lang="en-GB"/>
              <a:pPr lvl="0"/>
              <a:t>26/02/2026</a:t>
            </a:fld>
            <a:endParaRPr lang="en-GB"/>
          </a:p>
        </p:txBody>
      </p:sp>
      <p:sp>
        <p:nvSpPr>
          <p:cNvPr id="6" name="Footer Placeholder 5">
            <a:extLst>
              <a:ext uri="{FF2B5EF4-FFF2-40B4-BE49-F238E27FC236}">
                <a16:creationId xmlns:a16="http://schemas.microsoft.com/office/drawing/2014/main" id="{4BE6D465-E3AD-47E5-95A5-97764F9751FC}"/>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DCE2F1C-E324-415D-90BF-E6C2F8823B32}"/>
              </a:ext>
            </a:extLst>
          </p:cNvPr>
          <p:cNvSpPr txBox="1">
            <a:spLocks noGrp="1"/>
          </p:cNvSpPr>
          <p:nvPr>
            <p:ph type="sldNum" sz="quarter" idx="8"/>
          </p:nvPr>
        </p:nvSpPr>
        <p:spPr/>
        <p:txBody>
          <a:bodyPr/>
          <a:lstStyle>
            <a:lvl1pPr>
              <a:defRPr/>
            </a:lvl1pPr>
          </a:lstStyle>
          <a:p>
            <a:pPr lvl="0"/>
            <a:fld id="{0C31C648-579A-4F50-B597-B0EB9B5B5157}" type="slidenum">
              <a:t>‹#›</a:t>
            </a:fld>
            <a:endParaRPr lang="en-GB"/>
          </a:p>
        </p:txBody>
      </p:sp>
    </p:spTree>
    <p:extLst>
      <p:ext uri="{BB962C8B-B14F-4D97-AF65-F5344CB8AC3E}">
        <p14:creationId xmlns:p14="http://schemas.microsoft.com/office/powerpoint/2010/main" val="2835842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1818C-4919-4135-B3E0-4DEBB8BF6C17}"/>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079819D1-0013-4934-8E0E-E13FA678165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B2A795-360D-46E9-897B-409E2AE5C094}"/>
              </a:ext>
            </a:extLst>
          </p:cNvPr>
          <p:cNvSpPr txBox="1">
            <a:spLocks noGrp="1"/>
          </p:cNvSpPr>
          <p:nvPr>
            <p:ph type="dt" sz="half" idx="7"/>
          </p:nvPr>
        </p:nvSpPr>
        <p:spPr/>
        <p:txBody>
          <a:bodyPr/>
          <a:lstStyle>
            <a:lvl1pPr>
              <a:defRPr/>
            </a:lvl1pPr>
          </a:lstStyle>
          <a:p>
            <a:pPr lvl="0"/>
            <a:fld id="{704243DD-F307-423C-974B-0C08332D35BD}" type="datetime1">
              <a:rPr lang="en-GB"/>
              <a:pPr lvl="0"/>
              <a:t>26/02/2026</a:t>
            </a:fld>
            <a:endParaRPr lang="en-GB"/>
          </a:p>
        </p:txBody>
      </p:sp>
      <p:sp>
        <p:nvSpPr>
          <p:cNvPr id="5" name="Footer Placeholder 4">
            <a:extLst>
              <a:ext uri="{FF2B5EF4-FFF2-40B4-BE49-F238E27FC236}">
                <a16:creationId xmlns:a16="http://schemas.microsoft.com/office/drawing/2014/main" id="{907D756D-B033-4E76-A649-9AA85D487A9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C587F0B-4364-4271-A733-0ECFD2DBD612}"/>
              </a:ext>
            </a:extLst>
          </p:cNvPr>
          <p:cNvSpPr txBox="1">
            <a:spLocks noGrp="1"/>
          </p:cNvSpPr>
          <p:nvPr>
            <p:ph type="sldNum" sz="quarter" idx="8"/>
          </p:nvPr>
        </p:nvSpPr>
        <p:spPr/>
        <p:txBody>
          <a:bodyPr/>
          <a:lstStyle>
            <a:lvl1pPr>
              <a:defRPr/>
            </a:lvl1pPr>
          </a:lstStyle>
          <a:p>
            <a:pPr lvl="0"/>
            <a:fld id="{500B5E02-4AB0-4A6E-9D32-8C2D9C8EE300}" type="slidenum">
              <a:t>‹#›</a:t>
            </a:fld>
            <a:endParaRPr lang="en-GB"/>
          </a:p>
        </p:txBody>
      </p:sp>
    </p:spTree>
    <p:extLst>
      <p:ext uri="{BB962C8B-B14F-4D97-AF65-F5344CB8AC3E}">
        <p14:creationId xmlns:p14="http://schemas.microsoft.com/office/powerpoint/2010/main" val="1788954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AB153C-96E6-471B-868A-11F978805664}"/>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2FF868A7-1DF3-4ACC-85FA-CA912E41C5F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9EFB3A-D7A2-4E63-ACEA-668B86FE2DF2}"/>
              </a:ext>
            </a:extLst>
          </p:cNvPr>
          <p:cNvSpPr txBox="1">
            <a:spLocks noGrp="1"/>
          </p:cNvSpPr>
          <p:nvPr>
            <p:ph type="dt" sz="half" idx="7"/>
          </p:nvPr>
        </p:nvSpPr>
        <p:spPr/>
        <p:txBody>
          <a:bodyPr/>
          <a:lstStyle>
            <a:lvl1pPr>
              <a:defRPr/>
            </a:lvl1pPr>
          </a:lstStyle>
          <a:p>
            <a:pPr lvl="0"/>
            <a:fld id="{6A7A8817-FFB9-41E5-8577-2D79AEFAF504}" type="datetime1">
              <a:rPr lang="en-GB"/>
              <a:pPr lvl="0"/>
              <a:t>26/02/2026</a:t>
            </a:fld>
            <a:endParaRPr lang="en-GB"/>
          </a:p>
        </p:txBody>
      </p:sp>
      <p:sp>
        <p:nvSpPr>
          <p:cNvPr id="5" name="Footer Placeholder 4">
            <a:extLst>
              <a:ext uri="{FF2B5EF4-FFF2-40B4-BE49-F238E27FC236}">
                <a16:creationId xmlns:a16="http://schemas.microsoft.com/office/drawing/2014/main" id="{031EAE5C-695D-46B6-BD8C-ABCBA120BAB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3DFF083-C843-42D5-81C7-269E36162CD2}"/>
              </a:ext>
            </a:extLst>
          </p:cNvPr>
          <p:cNvSpPr txBox="1">
            <a:spLocks noGrp="1"/>
          </p:cNvSpPr>
          <p:nvPr>
            <p:ph type="sldNum" sz="quarter" idx="8"/>
          </p:nvPr>
        </p:nvSpPr>
        <p:spPr/>
        <p:txBody>
          <a:bodyPr/>
          <a:lstStyle>
            <a:lvl1pPr>
              <a:defRPr/>
            </a:lvl1pPr>
          </a:lstStyle>
          <a:p>
            <a:pPr lvl="0"/>
            <a:fld id="{821A3D8B-1A9E-42AE-B5D1-395625073935}" type="slidenum">
              <a:t>‹#›</a:t>
            </a:fld>
            <a:endParaRPr lang="en-GB"/>
          </a:p>
        </p:txBody>
      </p:sp>
    </p:spTree>
    <p:extLst>
      <p:ext uri="{BB962C8B-B14F-4D97-AF65-F5344CB8AC3E}">
        <p14:creationId xmlns:p14="http://schemas.microsoft.com/office/powerpoint/2010/main" val="3099173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96F2E-7477-4D4B-BAAF-E8DBF27483AE}"/>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8">
            <a:extLst>
              <a:ext uri="{FF2B5EF4-FFF2-40B4-BE49-F238E27FC236}">
                <a16:creationId xmlns:a16="http://schemas.microsoft.com/office/drawing/2014/main" id="{F9369929-820F-486B-9D3A-B6B6CEFB07C0}"/>
              </a:ext>
            </a:extLst>
          </p:cNvPr>
          <p:cNvSpPr txBox="1">
            <a:spLocks noGrp="1"/>
          </p:cNvSpPr>
          <p:nvPr>
            <p:ph idx="1"/>
          </p:nvPr>
        </p:nvSpPr>
        <p:spPr>
          <a:xfrm>
            <a:off x="812801" y="1803407"/>
            <a:ext cx="5181603" cy="435816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10">
            <a:extLst>
              <a:ext uri="{FF2B5EF4-FFF2-40B4-BE49-F238E27FC236}">
                <a16:creationId xmlns:a16="http://schemas.microsoft.com/office/drawing/2014/main" id="{1BF9FB5B-3AC7-4481-B3B8-E5E30FFA75F5}"/>
              </a:ext>
            </a:extLst>
          </p:cNvPr>
          <p:cNvSpPr txBox="1">
            <a:spLocks noGrp="1"/>
          </p:cNvSpPr>
          <p:nvPr>
            <p:ph idx="2"/>
          </p:nvPr>
        </p:nvSpPr>
        <p:spPr>
          <a:xfrm>
            <a:off x="6459870" y="1803407"/>
            <a:ext cx="5181603" cy="435816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7">
            <a:extLst>
              <a:ext uri="{FF2B5EF4-FFF2-40B4-BE49-F238E27FC236}">
                <a16:creationId xmlns:a16="http://schemas.microsoft.com/office/drawing/2014/main" id="{38161A4F-D73E-48EF-8EFC-2B7B217369F6}"/>
              </a:ext>
            </a:extLst>
          </p:cNvPr>
          <p:cNvSpPr txBox="1">
            <a:spLocks noGrp="1"/>
          </p:cNvSpPr>
          <p:nvPr>
            <p:ph type="dt" sz="half" idx="7"/>
          </p:nvPr>
        </p:nvSpPr>
        <p:spPr/>
        <p:txBody>
          <a:bodyPr/>
          <a:lstStyle>
            <a:lvl1pPr>
              <a:defRPr lang="en-US">
                <a:solidFill>
                  <a:srgbClr val="464646"/>
                </a:solidFill>
              </a:defRPr>
            </a:lvl1pPr>
          </a:lstStyle>
          <a:p>
            <a:pPr lvl="0"/>
            <a:fld id="{84299491-22CA-4E09-8053-51E80F2BCCB9}" type="datetime1">
              <a:rPr lang="en-US"/>
              <a:pPr lvl="0"/>
              <a:t>2/26/2026</a:t>
            </a:fld>
            <a:endParaRPr lang="en-US"/>
          </a:p>
        </p:txBody>
      </p:sp>
      <p:sp>
        <p:nvSpPr>
          <p:cNvPr id="6" name="Slide Number Placeholder 9">
            <a:extLst>
              <a:ext uri="{FF2B5EF4-FFF2-40B4-BE49-F238E27FC236}">
                <a16:creationId xmlns:a16="http://schemas.microsoft.com/office/drawing/2014/main" id="{AD49E14E-0C99-4F5B-89CF-E58EDBF8E03F}"/>
              </a:ext>
            </a:extLst>
          </p:cNvPr>
          <p:cNvSpPr txBox="1">
            <a:spLocks noGrp="1"/>
          </p:cNvSpPr>
          <p:nvPr>
            <p:ph type="sldNum" sz="quarter" idx="8"/>
          </p:nvPr>
        </p:nvSpPr>
        <p:spPr/>
        <p:txBody>
          <a:bodyPr/>
          <a:lstStyle>
            <a:lvl1pPr>
              <a:defRPr lang="en-US"/>
            </a:lvl1pPr>
          </a:lstStyle>
          <a:p>
            <a:pPr lvl="0"/>
            <a:fld id="{773F2426-6EDF-4E1C-BF85-549CFC19921C}" type="slidenum">
              <a:t>‹#›</a:t>
            </a:fld>
            <a:endParaRPr lang="en-US"/>
          </a:p>
        </p:txBody>
      </p:sp>
      <p:sp>
        <p:nvSpPr>
          <p:cNvPr id="7" name="Footer Placeholder 11">
            <a:extLst>
              <a:ext uri="{FF2B5EF4-FFF2-40B4-BE49-F238E27FC236}">
                <a16:creationId xmlns:a16="http://schemas.microsoft.com/office/drawing/2014/main" id="{0E5562DE-E686-4BC4-9696-890DC6F9811A}"/>
              </a:ext>
            </a:extLst>
          </p:cNvPr>
          <p:cNvSpPr txBox="1">
            <a:spLocks noGrp="1"/>
          </p:cNvSpPr>
          <p:nvPr>
            <p:ph type="ftr" sz="quarter" idx="9"/>
          </p:nvPr>
        </p:nvSpPr>
        <p:spPr/>
        <p:txBody>
          <a:bodyPr/>
          <a:lstStyle>
            <a:lvl1pPr>
              <a:defRPr lang="en-US">
                <a:solidFill>
                  <a:srgbClr val="464646"/>
                </a:solidFill>
              </a:defRPr>
            </a:lvl1pPr>
          </a:lstStyle>
          <a:p>
            <a:pPr lvl="0"/>
            <a:endParaRPr lang="en-US"/>
          </a:p>
        </p:txBody>
      </p:sp>
    </p:spTree>
    <p:extLst>
      <p:ext uri="{BB962C8B-B14F-4D97-AF65-F5344CB8AC3E}">
        <p14:creationId xmlns:p14="http://schemas.microsoft.com/office/powerpoint/2010/main" val="122499756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DDCE-D593-48EB-A276-D20110401DC6}"/>
              </a:ext>
            </a:extLst>
          </p:cNvPr>
          <p:cNvSpPr txBox="1">
            <a:spLocks noGrp="1"/>
          </p:cNvSpPr>
          <p:nvPr>
            <p:ph type="ctrTitle"/>
          </p:nvPr>
        </p:nvSpPr>
        <p:spPr>
          <a:xfrm>
            <a:off x="914400" y="2130433"/>
            <a:ext cx="10363196" cy="1470026"/>
          </a:xfrm>
        </p:spPr>
        <p:txBody>
          <a:bodyPr/>
          <a:lstStyle>
            <a:lvl1pPr>
              <a:defRPr/>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7F69E32B-B494-4221-9BB5-B1CD891F135D}"/>
              </a:ext>
            </a:extLst>
          </p:cNvPr>
          <p:cNvSpPr txBox="1">
            <a:spLocks noGrp="1"/>
          </p:cNvSpPr>
          <p:nvPr>
            <p:ph type="subTitle" idx="1"/>
          </p:nvPr>
        </p:nvSpPr>
        <p:spPr>
          <a:xfrm>
            <a:off x="1828800" y="3886200"/>
            <a:ext cx="8534396" cy="1752603"/>
          </a:xfrm>
        </p:spPr>
        <p:txBody>
          <a:bodyPr anchorCtr="1"/>
          <a:lstStyle>
            <a:lvl1pPr marL="0" indent="0" algn="ctr">
              <a:buNone/>
              <a:defRPr>
                <a:solidFill>
                  <a:srgbClr val="898989"/>
                </a:solidFill>
              </a:defRPr>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C4255AC8-8CDB-465F-A251-4F0901A958EE}"/>
              </a:ext>
            </a:extLst>
          </p:cNvPr>
          <p:cNvSpPr txBox="1">
            <a:spLocks noGrp="1"/>
          </p:cNvSpPr>
          <p:nvPr>
            <p:ph type="dt" sz="half" idx="7"/>
          </p:nvPr>
        </p:nvSpPr>
        <p:spPr/>
        <p:txBody>
          <a:bodyPr/>
          <a:lstStyle>
            <a:lvl1pPr>
              <a:defRPr>
                <a:latin typeface="Calibri"/>
              </a:defRPr>
            </a:lvl1pPr>
          </a:lstStyle>
          <a:p>
            <a:pPr lvl="0"/>
            <a:fld id="{45B55BEC-C3A8-4F57-8B21-2B28A50E06CF}" type="datetime1">
              <a:rPr lang="en-GB"/>
              <a:pPr lvl="0"/>
              <a:t>26/02/2026</a:t>
            </a:fld>
            <a:endParaRPr lang="en-GB"/>
          </a:p>
        </p:txBody>
      </p:sp>
      <p:sp>
        <p:nvSpPr>
          <p:cNvPr id="5" name="Footer Placeholder 4">
            <a:extLst>
              <a:ext uri="{FF2B5EF4-FFF2-40B4-BE49-F238E27FC236}">
                <a16:creationId xmlns:a16="http://schemas.microsoft.com/office/drawing/2014/main" id="{9433BCFC-B760-421B-82FF-BF9D3F8F048C}"/>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6" name="Slide Number Placeholder 5">
            <a:extLst>
              <a:ext uri="{FF2B5EF4-FFF2-40B4-BE49-F238E27FC236}">
                <a16:creationId xmlns:a16="http://schemas.microsoft.com/office/drawing/2014/main" id="{35471A73-5AB9-4766-9872-9E6B595EAB2E}"/>
              </a:ext>
            </a:extLst>
          </p:cNvPr>
          <p:cNvSpPr txBox="1">
            <a:spLocks noGrp="1"/>
          </p:cNvSpPr>
          <p:nvPr>
            <p:ph type="sldNum" sz="quarter" idx="8"/>
          </p:nvPr>
        </p:nvSpPr>
        <p:spPr/>
        <p:txBody>
          <a:bodyPr/>
          <a:lstStyle>
            <a:lvl1pPr>
              <a:defRPr>
                <a:latin typeface="Calibri"/>
              </a:defRPr>
            </a:lvl1pPr>
          </a:lstStyle>
          <a:p>
            <a:pPr lvl="0"/>
            <a:fld id="{87FE7D8B-FCD7-4D42-9FBC-9F21E4E439E9}" type="slidenum">
              <a:t>‹#›</a:t>
            </a:fld>
            <a:endParaRPr lang="en-GB"/>
          </a:p>
        </p:txBody>
      </p:sp>
    </p:spTree>
    <p:extLst>
      <p:ext uri="{BB962C8B-B14F-4D97-AF65-F5344CB8AC3E}">
        <p14:creationId xmlns:p14="http://schemas.microsoft.com/office/powerpoint/2010/main" val="418364683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64422-F494-4376-AC64-74C6F71BEF08}"/>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032A2222-1273-49AF-AA69-A01E7CE4D9E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BE2E66-2EE1-4A56-8F1F-C13BC184A058}"/>
              </a:ext>
            </a:extLst>
          </p:cNvPr>
          <p:cNvSpPr txBox="1">
            <a:spLocks noGrp="1"/>
          </p:cNvSpPr>
          <p:nvPr>
            <p:ph type="dt" sz="half" idx="7"/>
          </p:nvPr>
        </p:nvSpPr>
        <p:spPr/>
        <p:txBody>
          <a:bodyPr/>
          <a:lstStyle>
            <a:lvl1pPr>
              <a:defRPr>
                <a:latin typeface="Calibri"/>
              </a:defRPr>
            </a:lvl1pPr>
          </a:lstStyle>
          <a:p>
            <a:pPr lvl="0"/>
            <a:fld id="{2A79FDC3-F718-4E26-A6A5-30F0C285BD73}" type="datetime1">
              <a:rPr lang="en-GB"/>
              <a:pPr lvl="0"/>
              <a:t>26/02/2026</a:t>
            </a:fld>
            <a:endParaRPr lang="en-GB"/>
          </a:p>
        </p:txBody>
      </p:sp>
      <p:sp>
        <p:nvSpPr>
          <p:cNvPr id="5" name="Footer Placeholder 4">
            <a:extLst>
              <a:ext uri="{FF2B5EF4-FFF2-40B4-BE49-F238E27FC236}">
                <a16:creationId xmlns:a16="http://schemas.microsoft.com/office/drawing/2014/main" id="{DD444B13-DD2F-456B-A3DA-92F605121D25}"/>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6" name="Slide Number Placeholder 5">
            <a:extLst>
              <a:ext uri="{FF2B5EF4-FFF2-40B4-BE49-F238E27FC236}">
                <a16:creationId xmlns:a16="http://schemas.microsoft.com/office/drawing/2014/main" id="{D2CCE043-8DF8-440A-ADE6-FD59913EB02D}"/>
              </a:ext>
            </a:extLst>
          </p:cNvPr>
          <p:cNvSpPr txBox="1">
            <a:spLocks noGrp="1"/>
          </p:cNvSpPr>
          <p:nvPr>
            <p:ph type="sldNum" sz="quarter" idx="8"/>
          </p:nvPr>
        </p:nvSpPr>
        <p:spPr/>
        <p:txBody>
          <a:bodyPr/>
          <a:lstStyle>
            <a:lvl1pPr>
              <a:defRPr>
                <a:latin typeface="Calibri"/>
              </a:defRPr>
            </a:lvl1pPr>
          </a:lstStyle>
          <a:p>
            <a:pPr lvl="0"/>
            <a:fld id="{2AF58502-2FDF-47F4-B30E-9247E910763B}" type="slidenum">
              <a:t>‹#›</a:t>
            </a:fld>
            <a:endParaRPr lang="en-GB"/>
          </a:p>
        </p:txBody>
      </p:sp>
    </p:spTree>
    <p:extLst>
      <p:ext uri="{BB962C8B-B14F-4D97-AF65-F5344CB8AC3E}">
        <p14:creationId xmlns:p14="http://schemas.microsoft.com/office/powerpoint/2010/main" val="20182576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AB2F4-450B-4C34-838A-FB514B8FA4CA}"/>
              </a:ext>
            </a:extLst>
          </p:cNvPr>
          <p:cNvSpPr txBox="1">
            <a:spLocks noGrp="1"/>
          </p:cNvSpPr>
          <p:nvPr>
            <p:ph type="title"/>
          </p:nvPr>
        </p:nvSpPr>
        <p:spPr>
          <a:xfrm>
            <a:off x="963082" y="4406905"/>
            <a:ext cx="10363196" cy="1362071"/>
          </a:xfrm>
        </p:spPr>
        <p:txBody>
          <a:bodyPr anchor="t" anchorCtr="0"/>
          <a:lstStyle>
            <a:lvl1pPr algn="l">
              <a:defRPr sz="5333" b="1" cap="all"/>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D951A259-B414-415C-8D64-DE6A75D3557F}"/>
              </a:ext>
            </a:extLst>
          </p:cNvPr>
          <p:cNvSpPr txBox="1">
            <a:spLocks noGrp="1"/>
          </p:cNvSpPr>
          <p:nvPr>
            <p:ph type="body" idx="1"/>
          </p:nvPr>
        </p:nvSpPr>
        <p:spPr>
          <a:xfrm>
            <a:off x="963082" y="2906713"/>
            <a:ext cx="10363196" cy="1500182"/>
          </a:xfrm>
        </p:spPr>
        <p:txBody>
          <a:bodyPr anchor="b"/>
          <a:lstStyle>
            <a:lvl1pPr marL="0" indent="0">
              <a:spcBef>
                <a:spcPts val="600"/>
              </a:spcBef>
              <a:buNone/>
              <a:defRPr sz="2667">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4CD4E58A-60B0-48C6-B4FF-754DECD735AB}"/>
              </a:ext>
            </a:extLst>
          </p:cNvPr>
          <p:cNvSpPr txBox="1">
            <a:spLocks noGrp="1"/>
          </p:cNvSpPr>
          <p:nvPr>
            <p:ph type="dt" sz="half" idx="7"/>
          </p:nvPr>
        </p:nvSpPr>
        <p:spPr/>
        <p:txBody>
          <a:bodyPr/>
          <a:lstStyle>
            <a:lvl1pPr>
              <a:defRPr>
                <a:latin typeface="Calibri"/>
              </a:defRPr>
            </a:lvl1pPr>
          </a:lstStyle>
          <a:p>
            <a:pPr lvl="0"/>
            <a:fld id="{1CEF79F1-3158-427A-A80A-CE9385477BA0}" type="datetime1">
              <a:rPr lang="en-GB"/>
              <a:pPr lvl="0"/>
              <a:t>26/02/2026</a:t>
            </a:fld>
            <a:endParaRPr lang="en-GB"/>
          </a:p>
        </p:txBody>
      </p:sp>
      <p:sp>
        <p:nvSpPr>
          <p:cNvPr id="5" name="Footer Placeholder 4">
            <a:extLst>
              <a:ext uri="{FF2B5EF4-FFF2-40B4-BE49-F238E27FC236}">
                <a16:creationId xmlns:a16="http://schemas.microsoft.com/office/drawing/2014/main" id="{EDFC3836-A5FC-4C26-BCF4-C6778E8D73F9}"/>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6" name="Slide Number Placeholder 5">
            <a:extLst>
              <a:ext uri="{FF2B5EF4-FFF2-40B4-BE49-F238E27FC236}">
                <a16:creationId xmlns:a16="http://schemas.microsoft.com/office/drawing/2014/main" id="{A67C7286-C754-4BDB-BD4E-A7581B02BABC}"/>
              </a:ext>
            </a:extLst>
          </p:cNvPr>
          <p:cNvSpPr txBox="1">
            <a:spLocks noGrp="1"/>
          </p:cNvSpPr>
          <p:nvPr>
            <p:ph type="sldNum" sz="quarter" idx="8"/>
          </p:nvPr>
        </p:nvSpPr>
        <p:spPr/>
        <p:txBody>
          <a:bodyPr/>
          <a:lstStyle>
            <a:lvl1pPr>
              <a:defRPr>
                <a:latin typeface="Calibri"/>
              </a:defRPr>
            </a:lvl1pPr>
          </a:lstStyle>
          <a:p>
            <a:pPr lvl="0"/>
            <a:fld id="{4F5E0A8E-ED16-4B4A-B5E3-CBB4E4169688}" type="slidenum">
              <a:t>‹#›</a:t>
            </a:fld>
            <a:endParaRPr lang="en-GB"/>
          </a:p>
        </p:txBody>
      </p:sp>
    </p:spTree>
    <p:extLst>
      <p:ext uri="{BB962C8B-B14F-4D97-AF65-F5344CB8AC3E}">
        <p14:creationId xmlns:p14="http://schemas.microsoft.com/office/powerpoint/2010/main" val="18980253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7F46E-06AE-496C-A362-684F3D86056C}"/>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D77E408D-011B-4666-9161-E3C0B25E0C86}"/>
              </a:ext>
            </a:extLst>
          </p:cNvPr>
          <p:cNvSpPr txBox="1">
            <a:spLocks noGrp="1"/>
          </p:cNvSpPr>
          <p:nvPr>
            <p:ph idx="1"/>
          </p:nvPr>
        </p:nvSpPr>
        <p:spPr>
          <a:xfrm>
            <a:off x="609603" y="1600200"/>
            <a:ext cx="5384801" cy="4525959"/>
          </a:xfrm>
        </p:spPr>
        <p:txBody>
          <a:bodyPr/>
          <a:lstStyle>
            <a:lvl1pPr>
              <a:spcBef>
                <a:spcPts val="900"/>
              </a:spcBef>
              <a:defRPr sz="3733"/>
            </a:lvl1pPr>
            <a:lvl2pPr>
              <a:spcBef>
                <a:spcPts val="800"/>
              </a:spcBef>
              <a:defRPr sz="3200"/>
            </a:lvl2pPr>
            <a:lvl3pPr>
              <a:spcBef>
                <a:spcPts val="600"/>
              </a:spcBef>
              <a:defRPr sz="2667"/>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8119B81-126C-4BE8-91BC-92D398C41C28}"/>
              </a:ext>
            </a:extLst>
          </p:cNvPr>
          <p:cNvSpPr txBox="1">
            <a:spLocks noGrp="1"/>
          </p:cNvSpPr>
          <p:nvPr>
            <p:ph idx="2"/>
          </p:nvPr>
        </p:nvSpPr>
        <p:spPr>
          <a:xfrm>
            <a:off x="6197602" y="1600200"/>
            <a:ext cx="5384801" cy="4525959"/>
          </a:xfrm>
        </p:spPr>
        <p:txBody>
          <a:bodyPr/>
          <a:lstStyle>
            <a:lvl1pPr>
              <a:spcBef>
                <a:spcPts val="900"/>
              </a:spcBef>
              <a:defRPr sz="3733"/>
            </a:lvl1pPr>
            <a:lvl2pPr>
              <a:spcBef>
                <a:spcPts val="800"/>
              </a:spcBef>
              <a:defRPr sz="3200"/>
            </a:lvl2pPr>
            <a:lvl3pPr>
              <a:spcBef>
                <a:spcPts val="600"/>
              </a:spcBef>
              <a:defRPr sz="2667"/>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356D7D-BA4A-41E3-8F02-C90E9B8230A2}"/>
              </a:ext>
            </a:extLst>
          </p:cNvPr>
          <p:cNvSpPr txBox="1">
            <a:spLocks noGrp="1"/>
          </p:cNvSpPr>
          <p:nvPr>
            <p:ph type="dt" sz="half" idx="7"/>
          </p:nvPr>
        </p:nvSpPr>
        <p:spPr/>
        <p:txBody>
          <a:bodyPr/>
          <a:lstStyle>
            <a:lvl1pPr>
              <a:defRPr>
                <a:latin typeface="Calibri"/>
              </a:defRPr>
            </a:lvl1pPr>
          </a:lstStyle>
          <a:p>
            <a:pPr lvl="0"/>
            <a:fld id="{1B8B81BC-D94E-4487-B201-F2C6B9E3BD5C}" type="datetime1">
              <a:rPr lang="en-GB"/>
              <a:pPr lvl="0"/>
              <a:t>26/02/2026</a:t>
            </a:fld>
            <a:endParaRPr lang="en-GB"/>
          </a:p>
        </p:txBody>
      </p:sp>
      <p:sp>
        <p:nvSpPr>
          <p:cNvPr id="6" name="Footer Placeholder 5">
            <a:extLst>
              <a:ext uri="{FF2B5EF4-FFF2-40B4-BE49-F238E27FC236}">
                <a16:creationId xmlns:a16="http://schemas.microsoft.com/office/drawing/2014/main" id="{B5E61474-99F8-4730-8AE4-D56E5FEA0E52}"/>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7" name="Slide Number Placeholder 6">
            <a:extLst>
              <a:ext uri="{FF2B5EF4-FFF2-40B4-BE49-F238E27FC236}">
                <a16:creationId xmlns:a16="http://schemas.microsoft.com/office/drawing/2014/main" id="{686DF1E7-A5D7-49F2-A104-C7A70C1CCDB7}"/>
              </a:ext>
            </a:extLst>
          </p:cNvPr>
          <p:cNvSpPr txBox="1">
            <a:spLocks noGrp="1"/>
          </p:cNvSpPr>
          <p:nvPr>
            <p:ph type="sldNum" sz="quarter" idx="8"/>
          </p:nvPr>
        </p:nvSpPr>
        <p:spPr/>
        <p:txBody>
          <a:bodyPr/>
          <a:lstStyle>
            <a:lvl1pPr>
              <a:defRPr>
                <a:latin typeface="Calibri"/>
              </a:defRPr>
            </a:lvl1pPr>
          </a:lstStyle>
          <a:p>
            <a:pPr lvl="0"/>
            <a:fld id="{3F50A4C0-A572-4280-A66A-6372747B1195}" type="slidenum">
              <a:t>‹#›</a:t>
            </a:fld>
            <a:endParaRPr lang="en-GB"/>
          </a:p>
        </p:txBody>
      </p:sp>
    </p:spTree>
    <p:extLst>
      <p:ext uri="{BB962C8B-B14F-4D97-AF65-F5344CB8AC3E}">
        <p14:creationId xmlns:p14="http://schemas.microsoft.com/office/powerpoint/2010/main" val="1137999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B2439-1333-48CB-AE92-327AAD706BF4}"/>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8D914566-472C-4FBE-B20E-C217916D70C4}"/>
              </a:ext>
            </a:extLst>
          </p:cNvPr>
          <p:cNvSpPr txBox="1">
            <a:spLocks noGrp="1"/>
          </p:cNvSpPr>
          <p:nvPr>
            <p:ph type="body" idx="1"/>
          </p:nvPr>
        </p:nvSpPr>
        <p:spPr>
          <a:xfrm>
            <a:off x="609603" y="1535113"/>
            <a:ext cx="5386913" cy="639759"/>
          </a:xfrm>
        </p:spPr>
        <p:txBody>
          <a:bodyPr anchor="b"/>
          <a:lstStyle>
            <a:lvl1pPr marL="0" indent="0">
              <a:spcBef>
                <a:spcPts val="800"/>
              </a:spcBef>
              <a:buNone/>
              <a:defRPr sz="3200" b="1"/>
            </a:lvl1pPr>
          </a:lstStyle>
          <a:p>
            <a:pPr lvl="0"/>
            <a:r>
              <a:rPr lang="en-US"/>
              <a:t>Click to edit Master text styles</a:t>
            </a:r>
          </a:p>
        </p:txBody>
      </p:sp>
      <p:sp>
        <p:nvSpPr>
          <p:cNvPr id="4" name="Content Placeholder 3">
            <a:extLst>
              <a:ext uri="{FF2B5EF4-FFF2-40B4-BE49-F238E27FC236}">
                <a16:creationId xmlns:a16="http://schemas.microsoft.com/office/drawing/2014/main" id="{1A8B310F-646C-4BE6-9968-6B332A8BFA2B}"/>
              </a:ext>
            </a:extLst>
          </p:cNvPr>
          <p:cNvSpPr txBox="1">
            <a:spLocks noGrp="1"/>
          </p:cNvSpPr>
          <p:nvPr>
            <p:ph idx="2"/>
          </p:nvPr>
        </p:nvSpPr>
        <p:spPr>
          <a:xfrm>
            <a:off x="609603" y="2174872"/>
            <a:ext cx="5386913" cy="3951286"/>
          </a:xfrm>
        </p:spPr>
        <p:txBody>
          <a:bodyPr/>
          <a:lstStyle>
            <a:lvl1pPr>
              <a:spcBef>
                <a:spcPts val="800"/>
              </a:spcBef>
              <a:defRPr sz="3200"/>
            </a:lvl1pPr>
            <a:lvl2pPr>
              <a:spcBef>
                <a:spcPts val="600"/>
              </a:spcBef>
              <a:defRPr sz="2667"/>
            </a:lvl2pPr>
            <a:lvl3pPr>
              <a:spcBef>
                <a:spcPts val="600"/>
              </a:spcBef>
              <a:defRPr sz="2400"/>
            </a:lvl3pPr>
            <a:lvl4pPr>
              <a:spcBef>
                <a:spcPts val="500"/>
              </a:spcBef>
              <a:defRPr sz="2133"/>
            </a:lvl4pPr>
            <a:lvl5pPr>
              <a:spcBef>
                <a:spcPts val="500"/>
              </a:spcBef>
              <a:defRPr sz="2133"/>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C5DA24-E62B-4B2D-BB53-8E64CF1042AC}"/>
              </a:ext>
            </a:extLst>
          </p:cNvPr>
          <p:cNvSpPr txBox="1">
            <a:spLocks noGrp="1"/>
          </p:cNvSpPr>
          <p:nvPr>
            <p:ph type="body" idx="3"/>
          </p:nvPr>
        </p:nvSpPr>
        <p:spPr>
          <a:xfrm>
            <a:off x="6193377" y="1535113"/>
            <a:ext cx="5389034" cy="639759"/>
          </a:xfrm>
        </p:spPr>
        <p:txBody>
          <a:bodyPr anchor="b"/>
          <a:lstStyle>
            <a:lvl1pPr marL="0" indent="0">
              <a:spcBef>
                <a:spcPts val="800"/>
              </a:spcBef>
              <a:buNone/>
              <a:defRPr sz="3200" b="1"/>
            </a:lvl1pPr>
          </a:lstStyle>
          <a:p>
            <a:pPr lvl="0"/>
            <a:r>
              <a:rPr lang="en-US"/>
              <a:t>Click to edit Master text styles</a:t>
            </a:r>
          </a:p>
        </p:txBody>
      </p:sp>
      <p:sp>
        <p:nvSpPr>
          <p:cNvPr id="6" name="Content Placeholder 5">
            <a:extLst>
              <a:ext uri="{FF2B5EF4-FFF2-40B4-BE49-F238E27FC236}">
                <a16:creationId xmlns:a16="http://schemas.microsoft.com/office/drawing/2014/main" id="{E78857FB-496F-46D9-9A04-EC0A9D46E027}"/>
              </a:ext>
            </a:extLst>
          </p:cNvPr>
          <p:cNvSpPr txBox="1">
            <a:spLocks noGrp="1"/>
          </p:cNvSpPr>
          <p:nvPr>
            <p:ph idx="4"/>
          </p:nvPr>
        </p:nvSpPr>
        <p:spPr>
          <a:xfrm>
            <a:off x="6193377" y="2174872"/>
            <a:ext cx="5389034" cy="3951286"/>
          </a:xfrm>
        </p:spPr>
        <p:txBody>
          <a:bodyPr/>
          <a:lstStyle>
            <a:lvl1pPr>
              <a:spcBef>
                <a:spcPts val="800"/>
              </a:spcBef>
              <a:defRPr sz="3200"/>
            </a:lvl1pPr>
            <a:lvl2pPr>
              <a:spcBef>
                <a:spcPts val="600"/>
              </a:spcBef>
              <a:defRPr sz="2667"/>
            </a:lvl2pPr>
            <a:lvl3pPr>
              <a:spcBef>
                <a:spcPts val="600"/>
              </a:spcBef>
              <a:defRPr sz="2400"/>
            </a:lvl3pPr>
            <a:lvl4pPr>
              <a:spcBef>
                <a:spcPts val="500"/>
              </a:spcBef>
              <a:defRPr sz="2133"/>
            </a:lvl4pPr>
            <a:lvl5pPr>
              <a:spcBef>
                <a:spcPts val="500"/>
              </a:spcBef>
              <a:defRPr sz="2133"/>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058BC5-82C0-46D5-BC7E-99F64A6A5B78}"/>
              </a:ext>
            </a:extLst>
          </p:cNvPr>
          <p:cNvSpPr txBox="1">
            <a:spLocks noGrp="1"/>
          </p:cNvSpPr>
          <p:nvPr>
            <p:ph type="dt" sz="half" idx="7"/>
          </p:nvPr>
        </p:nvSpPr>
        <p:spPr/>
        <p:txBody>
          <a:bodyPr/>
          <a:lstStyle>
            <a:lvl1pPr>
              <a:defRPr>
                <a:latin typeface="Calibri"/>
              </a:defRPr>
            </a:lvl1pPr>
          </a:lstStyle>
          <a:p>
            <a:pPr lvl="0"/>
            <a:fld id="{7F890FCE-EC8B-40B7-97BD-9B678997B293}" type="datetime1">
              <a:rPr lang="en-GB"/>
              <a:pPr lvl="0"/>
              <a:t>26/02/2026</a:t>
            </a:fld>
            <a:endParaRPr lang="en-GB"/>
          </a:p>
        </p:txBody>
      </p:sp>
      <p:sp>
        <p:nvSpPr>
          <p:cNvPr id="8" name="Footer Placeholder 7">
            <a:extLst>
              <a:ext uri="{FF2B5EF4-FFF2-40B4-BE49-F238E27FC236}">
                <a16:creationId xmlns:a16="http://schemas.microsoft.com/office/drawing/2014/main" id="{38AB558A-8FDA-4C50-88D4-14C99AD21434}"/>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9" name="Slide Number Placeholder 8">
            <a:extLst>
              <a:ext uri="{FF2B5EF4-FFF2-40B4-BE49-F238E27FC236}">
                <a16:creationId xmlns:a16="http://schemas.microsoft.com/office/drawing/2014/main" id="{089847A1-784A-42A9-BDBC-B41D29B79119}"/>
              </a:ext>
            </a:extLst>
          </p:cNvPr>
          <p:cNvSpPr txBox="1">
            <a:spLocks noGrp="1"/>
          </p:cNvSpPr>
          <p:nvPr>
            <p:ph type="sldNum" sz="quarter" idx="8"/>
          </p:nvPr>
        </p:nvSpPr>
        <p:spPr/>
        <p:txBody>
          <a:bodyPr/>
          <a:lstStyle>
            <a:lvl1pPr>
              <a:defRPr>
                <a:latin typeface="Calibri"/>
              </a:defRPr>
            </a:lvl1pPr>
          </a:lstStyle>
          <a:p>
            <a:pPr lvl="0"/>
            <a:fld id="{F5DECB68-5B93-4AD8-AECB-DD0DCB7C4D18}" type="slidenum">
              <a:t>‹#›</a:t>
            </a:fld>
            <a:endParaRPr lang="en-GB"/>
          </a:p>
        </p:txBody>
      </p:sp>
    </p:spTree>
    <p:extLst>
      <p:ext uri="{BB962C8B-B14F-4D97-AF65-F5344CB8AC3E}">
        <p14:creationId xmlns:p14="http://schemas.microsoft.com/office/powerpoint/2010/main" val="3603477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F22A9-4960-4F1C-936F-A3A847E6C811}"/>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E3388E8E-A56A-4880-A1B2-DEDB1FD873D9}"/>
              </a:ext>
            </a:extLst>
          </p:cNvPr>
          <p:cNvSpPr txBox="1">
            <a:spLocks noGrp="1"/>
          </p:cNvSpPr>
          <p:nvPr>
            <p:ph type="dt" sz="half" idx="7"/>
          </p:nvPr>
        </p:nvSpPr>
        <p:spPr/>
        <p:txBody>
          <a:bodyPr/>
          <a:lstStyle>
            <a:lvl1pPr>
              <a:defRPr>
                <a:latin typeface="Calibri"/>
              </a:defRPr>
            </a:lvl1pPr>
          </a:lstStyle>
          <a:p>
            <a:pPr lvl="0"/>
            <a:fld id="{5A5F95B4-783F-4FC3-83A3-855455232F06}" type="datetime1">
              <a:rPr lang="en-GB"/>
              <a:pPr lvl="0"/>
              <a:t>26/02/2026</a:t>
            </a:fld>
            <a:endParaRPr lang="en-GB"/>
          </a:p>
        </p:txBody>
      </p:sp>
      <p:sp>
        <p:nvSpPr>
          <p:cNvPr id="4" name="Footer Placeholder 3">
            <a:extLst>
              <a:ext uri="{FF2B5EF4-FFF2-40B4-BE49-F238E27FC236}">
                <a16:creationId xmlns:a16="http://schemas.microsoft.com/office/drawing/2014/main" id="{B10890E8-C71F-4EB9-99B4-CDF855C44E3C}"/>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5" name="Slide Number Placeholder 4">
            <a:extLst>
              <a:ext uri="{FF2B5EF4-FFF2-40B4-BE49-F238E27FC236}">
                <a16:creationId xmlns:a16="http://schemas.microsoft.com/office/drawing/2014/main" id="{AF448027-027E-4B3B-BBBC-92F2C4E307B0}"/>
              </a:ext>
            </a:extLst>
          </p:cNvPr>
          <p:cNvSpPr txBox="1">
            <a:spLocks noGrp="1"/>
          </p:cNvSpPr>
          <p:nvPr>
            <p:ph type="sldNum" sz="quarter" idx="8"/>
          </p:nvPr>
        </p:nvSpPr>
        <p:spPr/>
        <p:txBody>
          <a:bodyPr/>
          <a:lstStyle>
            <a:lvl1pPr>
              <a:defRPr>
                <a:latin typeface="Calibri"/>
              </a:defRPr>
            </a:lvl1pPr>
          </a:lstStyle>
          <a:p>
            <a:pPr lvl="0"/>
            <a:fld id="{2534995E-C2D2-45D5-9C4F-1D03B892EEB9}" type="slidenum">
              <a:t>‹#›</a:t>
            </a:fld>
            <a:endParaRPr lang="en-GB"/>
          </a:p>
        </p:txBody>
      </p:sp>
    </p:spTree>
    <p:extLst>
      <p:ext uri="{BB962C8B-B14F-4D97-AF65-F5344CB8AC3E}">
        <p14:creationId xmlns:p14="http://schemas.microsoft.com/office/powerpoint/2010/main" val="4028348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DD514B-F49C-4618-BC40-FD90A1C01916}"/>
              </a:ext>
            </a:extLst>
          </p:cNvPr>
          <p:cNvSpPr txBox="1">
            <a:spLocks noGrp="1"/>
          </p:cNvSpPr>
          <p:nvPr>
            <p:ph type="dt" sz="half" idx="7"/>
          </p:nvPr>
        </p:nvSpPr>
        <p:spPr/>
        <p:txBody>
          <a:bodyPr/>
          <a:lstStyle>
            <a:lvl1pPr>
              <a:defRPr>
                <a:latin typeface="Calibri"/>
              </a:defRPr>
            </a:lvl1pPr>
          </a:lstStyle>
          <a:p>
            <a:pPr lvl="0"/>
            <a:fld id="{FCF05738-BA4A-44FC-A888-00714CDA0FE0}" type="datetime1">
              <a:rPr lang="en-GB"/>
              <a:pPr lvl="0"/>
              <a:t>26/02/2026</a:t>
            </a:fld>
            <a:endParaRPr lang="en-GB"/>
          </a:p>
        </p:txBody>
      </p:sp>
      <p:sp>
        <p:nvSpPr>
          <p:cNvPr id="3" name="Footer Placeholder 2">
            <a:extLst>
              <a:ext uri="{FF2B5EF4-FFF2-40B4-BE49-F238E27FC236}">
                <a16:creationId xmlns:a16="http://schemas.microsoft.com/office/drawing/2014/main" id="{8BE85A82-1EB9-4F54-90B4-08275466EC40}"/>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4" name="Slide Number Placeholder 3">
            <a:extLst>
              <a:ext uri="{FF2B5EF4-FFF2-40B4-BE49-F238E27FC236}">
                <a16:creationId xmlns:a16="http://schemas.microsoft.com/office/drawing/2014/main" id="{639E8329-AF2C-41EA-BAEE-A200EE6C7ECF}"/>
              </a:ext>
            </a:extLst>
          </p:cNvPr>
          <p:cNvSpPr txBox="1">
            <a:spLocks noGrp="1"/>
          </p:cNvSpPr>
          <p:nvPr>
            <p:ph type="sldNum" sz="quarter" idx="8"/>
          </p:nvPr>
        </p:nvSpPr>
        <p:spPr/>
        <p:txBody>
          <a:bodyPr/>
          <a:lstStyle>
            <a:lvl1pPr>
              <a:defRPr>
                <a:latin typeface="Calibri"/>
              </a:defRPr>
            </a:lvl1pPr>
          </a:lstStyle>
          <a:p>
            <a:pPr lvl="0"/>
            <a:fld id="{C2AFE4A5-568D-4FA7-A18C-808794F0859E}" type="slidenum">
              <a:t>‹#›</a:t>
            </a:fld>
            <a:endParaRPr lang="en-GB"/>
          </a:p>
        </p:txBody>
      </p:sp>
    </p:spTree>
    <p:extLst>
      <p:ext uri="{BB962C8B-B14F-4D97-AF65-F5344CB8AC3E}">
        <p14:creationId xmlns:p14="http://schemas.microsoft.com/office/powerpoint/2010/main" val="42594616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A3594-711D-48EC-91D0-1E4EBE0E1278}"/>
              </a:ext>
            </a:extLst>
          </p:cNvPr>
          <p:cNvSpPr txBox="1">
            <a:spLocks noGrp="1"/>
          </p:cNvSpPr>
          <p:nvPr>
            <p:ph type="title"/>
          </p:nvPr>
        </p:nvSpPr>
        <p:spPr>
          <a:xfrm>
            <a:off x="609603" y="273048"/>
            <a:ext cx="4011079" cy="1162046"/>
          </a:xfrm>
        </p:spPr>
        <p:txBody>
          <a:bodyPr anchor="b" anchorCtr="0"/>
          <a:lstStyle>
            <a:lvl1pPr algn="l">
              <a:defRPr sz="2667" b="1"/>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39EC2A3B-A392-4C80-8068-B37A947B162F}"/>
              </a:ext>
            </a:extLst>
          </p:cNvPr>
          <p:cNvSpPr txBox="1">
            <a:spLocks noGrp="1"/>
          </p:cNvSpPr>
          <p:nvPr>
            <p:ph idx="1"/>
          </p:nvPr>
        </p:nvSpPr>
        <p:spPr>
          <a:xfrm>
            <a:off x="4766730" y="273058"/>
            <a:ext cx="6815663"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73F7A89-F800-427F-AFCE-0B8657E2B9BD}"/>
              </a:ext>
            </a:extLst>
          </p:cNvPr>
          <p:cNvSpPr txBox="1">
            <a:spLocks noGrp="1"/>
          </p:cNvSpPr>
          <p:nvPr>
            <p:ph type="body" idx="2"/>
          </p:nvPr>
        </p:nvSpPr>
        <p:spPr>
          <a:xfrm>
            <a:off x="609603" y="1435105"/>
            <a:ext cx="4011079" cy="4691064"/>
          </a:xfrm>
        </p:spPr>
        <p:txBody>
          <a:bodyPr/>
          <a:lstStyle>
            <a:lvl1pPr marL="0" indent="0">
              <a:spcBef>
                <a:spcPts val="400"/>
              </a:spcBef>
              <a:buNone/>
              <a:defRPr sz="1867"/>
            </a:lvl1pPr>
          </a:lstStyle>
          <a:p>
            <a:pPr lvl="0"/>
            <a:r>
              <a:rPr lang="en-US"/>
              <a:t>Click to edit Master text styles</a:t>
            </a:r>
          </a:p>
        </p:txBody>
      </p:sp>
      <p:sp>
        <p:nvSpPr>
          <p:cNvPr id="5" name="Date Placeholder 4">
            <a:extLst>
              <a:ext uri="{FF2B5EF4-FFF2-40B4-BE49-F238E27FC236}">
                <a16:creationId xmlns:a16="http://schemas.microsoft.com/office/drawing/2014/main" id="{62C105CE-59C9-421C-B89B-49D23C083214}"/>
              </a:ext>
            </a:extLst>
          </p:cNvPr>
          <p:cNvSpPr txBox="1">
            <a:spLocks noGrp="1"/>
          </p:cNvSpPr>
          <p:nvPr>
            <p:ph type="dt" sz="half" idx="7"/>
          </p:nvPr>
        </p:nvSpPr>
        <p:spPr/>
        <p:txBody>
          <a:bodyPr/>
          <a:lstStyle>
            <a:lvl1pPr>
              <a:defRPr>
                <a:latin typeface="Calibri"/>
              </a:defRPr>
            </a:lvl1pPr>
          </a:lstStyle>
          <a:p>
            <a:pPr lvl="0"/>
            <a:fld id="{BF5A58AD-0B1B-42D9-BAD0-AD899BF5DABD}" type="datetime1">
              <a:rPr lang="en-GB"/>
              <a:pPr lvl="0"/>
              <a:t>26/02/2026</a:t>
            </a:fld>
            <a:endParaRPr lang="en-GB"/>
          </a:p>
        </p:txBody>
      </p:sp>
      <p:sp>
        <p:nvSpPr>
          <p:cNvPr id="6" name="Footer Placeholder 5">
            <a:extLst>
              <a:ext uri="{FF2B5EF4-FFF2-40B4-BE49-F238E27FC236}">
                <a16:creationId xmlns:a16="http://schemas.microsoft.com/office/drawing/2014/main" id="{7A6C0F7A-9415-40AF-A41F-DAFFA7821A10}"/>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7" name="Slide Number Placeholder 6">
            <a:extLst>
              <a:ext uri="{FF2B5EF4-FFF2-40B4-BE49-F238E27FC236}">
                <a16:creationId xmlns:a16="http://schemas.microsoft.com/office/drawing/2014/main" id="{F0ECB855-C3C3-4FB0-A7B6-B6EF1A8AADA8}"/>
              </a:ext>
            </a:extLst>
          </p:cNvPr>
          <p:cNvSpPr txBox="1">
            <a:spLocks noGrp="1"/>
          </p:cNvSpPr>
          <p:nvPr>
            <p:ph type="sldNum" sz="quarter" idx="8"/>
          </p:nvPr>
        </p:nvSpPr>
        <p:spPr/>
        <p:txBody>
          <a:bodyPr/>
          <a:lstStyle>
            <a:lvl1pPr>
              <a:defRPr>
                <a:latin typeface="Calibri"/>
              </a:defRPr>
            </a:lvl1pPr>
          </a:lstStyle>
          <a:p>
            <a:pPr lvl="0"/>
            <a:fld id="{5EC44F34-C2F0-4A3C-9D8D-97492B8B1642}" type="slidenum">
              <a:t>‹#›</a:t>
            </a:fld>
            <a:endParaRPr lang="en-GB"/>
          </a:p>
        </p:txBody>
      </p:sp>
    </p:spTree>
    <p:extLst>
      <p:ext uri="{BB962C8B-B14F-4D97-AF65-F5344CB8AC3E}">
        <p14:creationId xmlns:p14="http://schemas.microsoft.com/office/powerpoint/2010/main" val="12230589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E622C-773E-4469-BB52-4646C44D065C}"/>
              </a:ext>
            </a:extLst>
          </p:cNvPr>
          <p:cNvSpPr txBox="1">
            <a:spLocks noGrp="1"/>
          </p:cNvSpPr>
          <p:nvPr>
            <p:ph type="title"/>
          </p:nvPr>
        </p:nvSpPr>
        <p:spPr>
          <a:xfrm>
            <a:off x="2389720" y="4800600"/>
            <a:ext cx="7315200" cy="566735"/>
          </a:xfrm>
        </p:spPr>
        <p:txBody>
          <a:bodyPr anchor="b" anchorCtr="0"/>
          <a:lstStyle>
            <a:lvl1pPr algn="l">
              <a:defRPr sz="2667" b="1"/>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7C13432C-C705-4D7C-BA1F-8CF695EEF41F}"/>
              </a:ext>
            </a:extLst>
          </p:cNvPr>
          <p:cNvSpPr txBox="1">
            <a:spLocks noGrp="1"/>
          </p:cNvSpPr>
          <p:nvPr>
            <p:ph type="pic" idx="1"/>
          </p:nvPr>
        </p:nvSpPr>
        <p:spPr>
          <a:xfrm>
            <a:off x="2389720" y="612776"/>
            <a:ext cx="7315200" cy="4114800"/>
          </a:xfrm>
        </p:spPr>
        <p:txBody>
          <a:bodyPr/>
          <a:lstStyle>
            <a:lvl1pPr marL="0" indent="0">
              <a:buNone/>
              <a:defRPr lang="en-GB"/>
            </a:lvl1pPr>
          </a:lstStyle>
          <a:p>
            <a:pPr lvl="0"/>
            <a:endParaRPr lang="en-GB"/>
          </a:p>
        </p:txBody>
      </p:sp>
      <p:sp>
        <p:nvSpPr>
          <p:cNvPr id="4" name="Text Placeholder 3">
            <a:extLst>
              <a:ext uri="{FF2B5EF4-FFF2-40B4-BE49-F238E27FC236}">
                <a16:creationId xmlns:a16="http://schemas.microsoft.com/office/drawing/2014/main" id="{0AF2DE7D-004E-4C9E-BFF2-FFAA78FBBC40}"/>
              </a:ext>
            </a:extLst>
          </p:cNvPr>
          <p:cNvSpPr txBox="1">
            <a:spLocks noGrp="1"/>
          </p:cNvSpPr>
          <p:nvPr>
            <p:ph type="body" idx="2"/>
          </p:nvPr>
        </p:nvSpPr>
        <p:spPr>
          <a:xfrm>
            <a:off x="2389720" y="5367345"/>
            <a:ext cx="7315200" cy="804864"/>
          </a:xfrm>
        </p:spPr>
        <p:txBody>
          <a:bodyPr/>
          <a:lstStyle>
            <a:lvl1pPr marL="0" indent="0">
              <a:spcBef>
                <a:spcPts val="400"/>
              </a:spcBef>
              <a:buNone/>
              <a:defRPr sz="1867"/>
            </a:lvl1pPr>
          </a:lstStyle>
          <a:p>
            <a:pPr lvl="0"/>
            <a:r>
              <a:rPr lang="en-US"/>
              <a:t>Click to edit Master text styles</a:t>
            </a:r>
          </a:p>
        </p:txBody>
      </p:sp>
      <p:sp>
        <p:nvSpPr>
          <p:cNvPr id="5" name="Date Placeholder 4">
            <a:extLst>
              <a:ext uri="{FF2B5EF4-FFF2-40B4-BE49-F238E27FC236}">
                <a16:creationId xmlns:a16="http://schemas.microsoft.com/office/drawing/2014/main" id="{21780D4B-6794-4580-A3C0-7883E151208A}"/>
              </a:ext>
            </a:extLst>
          </p:cNvPr>
          <p:cNvSpPr txBox="1">
            <a:spLocks noGrp="1"/>
          </p:cNvSpPr>
          <p:nvPr>
            <p:ph type="dt" sz="half" idx="7"/>
          </p:nvPr>
        </p:nvSpPr>
        <p:spPr/>
        <p:txBody>
          <a:bodyPr/>
          <a:lstStyle>
            <a:lvl1pPr>
              <a:defRPr>
                <a:latin typeface="Calibri"/>
              </a:defRPr>
            </a:lvl1pPr>
          </a:lstStyle>
          <a:p>
            <a:pPr lvl="0"/>
            <a:fld id="{0B25A3B7-986B-45F0-B0C0-977DD5569CE7}" type="datetime1">
              <a:rPr lang="en-GB"/>
              <a:pPr lvl="0"/>
              <a:t>26/02/2026</a:t>
            </a:fld>
            <a:endParaRPr lang="en-GB"/>
          </a:p>
        </p:txBody>
      </p:sp>
      <p:sp>
        <p:nvSpPr>
          <p:cNvPr id="6" name="Footer Placeholder 5">
            <a:extLst>
              <a:ext uri="{FF2B5EF4-FFF2-40B4-BE49-F238E27FC236}">
                <a16:creationId xmlns:a16="http://schemas.microsoft.com/office/drawing/2014/main" id="{0A6CABBA-5C01-44F9-AF15-459585973CCD}"/>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7" name="Slide Number Placeholder 6">
            <a:extLst>
              <a:ext uri="{FF2B5EF4-FFF2-40B4-BE49-F238E27FC236}">
                <a16:creationId xmlns:a16="http://schemas.microsoft.com/office/drawing/2014/main" id="{4DD22713-3440-4D06-9843-66FF96A22B63}"/>
              </a:ext>
            </a:extLst>
          </p:cNvPr>
          <p:cNvSpPr txBox="1">
            <a:spLocks noGrp="1"/>
          </p:cNvSpPr>
          <p:nvPr>
            <p:ph type="sldNum" sz="quarter" idx="8"/>
          </p:nvPr>
        </p:nvSpPr>
        <p:spPr/>
        <p:txBody>
          <a:bodyPr/>
          <a:lstStyle>
            <a:lvl1pPr>
              <a:defRPr>
                <a:latin typeface="Calibri"/>
              </a:defRPr>
            </a:lvl1pPr>
          </a:lstStyle>
          <a:p>
            <a:pPr lvl="0"/>
            <a:fld id="{2E3D083E-F179-4293-94B1-D4C16F5A4CA2}" type="slidenum">
              <a:t>‹#›</a:t>
            </a:fld>
            <a:endParaRPr lang="en-GB"/>
          </a:p>
        </p:txBody>
      </p:sp>
    </p:spTree>
    <p:extLst>
      <p:ext uri="{BB962C8B-B14F-4D97-AF65-F5344CB8AC3E}">
        <p14:creationId xmlns:p14="http://schemas.microsoft.com/office/powerpoint/2010/main" val="26830428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47415-A168-4C42-8974-7F811B6AE31D}"/>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355DBAA0-CA34-429D-9E63-CC7A1868554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2060E5-1293-47AA-9834-8311D4CEBC5F}"/>
              </a:ext>
            </a:extLst>
          </p:cNvPr>
          <p:cNvSpPr txBox="1">
            <a:spLocks noGrp="1"/>
          </p:cNvSpPr>
          <p:nvPr>
            <p:ph type="dt" sz="half" idx="7"/>
          </p:nvPr>
        </p:nvSpPr>
        <p:spPr/>
        <p:txBody>
          <a:bodyPr/>
          <a:lstStyle>
            <a:lvl1pPr>
              <a:defRPr>
                <a:latin typeface="Calibri"/>
              </a:defRPr>
            </a:lvl1pPr>
          </a:lstStyle>
          <a:p>
            <a:pPr lvl="0"/>
            <a:fld id="{D51C5355-4F5B-405C-8EA9-8CEE0373A187}" type="datetime1">
              <a:rPr lang="en-GB"/>
              <a:pPr lvl="0"/>
              <a:t>26/02/2026</a:t>
            </a:fld>
            <a:endParaRPr lang="en-GB"/>
          </a:p>
        </p:txBody>
      </p:sp>
      <p:sp>
        <p:nvSpPr>
          <p:cNvPr id="5" name="Footer Placeholder 4">
            <a:extLst>
              <a:ext uri="{FF2B5EF4-FFF2-40B4-BE49-F238E27FC236}">
                <a16:creationId xmlns:a16="http://schemas.microsoft.com/office/drawing/2014/main" id="{AA5BB0E9-111A-45C0-B9A3-673AC61FAE6C}"/>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6" name="Slide Number Placeholder 5">
            <a:extLst>
              <a:ext uri="{FF2B5EF4-FFF2-40B4-BE49-F238E27FC236}">
                <a16:creationId xmlns:a16="http://schemas.microsoft.com/office/drawing/2014/main" id="{DD724702-FEAF-4677-B725-75DA126592B9}"/>
              </a:ext>
            </a:extLst>
          </p:cNvPr>
          <p:cNvSpPr txBox="1">
            <a:spLocks noGrp="1"/>
          </p:cNvSpPr>
          <p:nvPr>
            <p:ph type="sldNum" sz="quarter" idx="8"/>
          </p:nvPr>
        </p:nvSpPr>
        <p:spPr/>
        <p:txBody>
          <a:bodyPr/>
          <a:lstStyle>
            <a:lvl1pPr>
              <a:defRPr>
                <a:latin typeface="Calibri"/>
              </a:defRPr>
            </a:lvl1pPr>
          </a:lstStyle>
          <a:p>
            <a:pPr lvl="0"/>
            <a:fld id="{A150C47B-AB5F-4445-9974-C0E3E5D15030}" type="slidenum">
              <a:t>‹#›</a:t>
            </a:fld>
            <a:endParaRPr lang="en-GB"/>
          </a:p>
        </p:txBody>
      </p:sp>
    </p:spTree>
    <p:extLst>
      <p:ext uri="{BB962C8B-B14F-4D97-AF65-F5344CB8AC3E}">
        <p14:creationId xmlns:p14="http://schemas.microsoft.com/office/powerpoint/2010/main" val="34026471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995028-224F-406A-876F-79049145F801}"/>
              </a:ext>
            </a:extLst>
          </p:cNvPr>
          <p:cNvSpPr txBox="1">
            <a:spLocks noGrp="1"/>
          </p:cNvSpPr>
          <p:nvPr>
            <p:ph type="title" orient="vert"/>
          </p:nvPr>
        </p:nvSpPr>
        <p:spPr>
          <a:xfrm>
            <a:off x="8839203" y="274640"/>
            <a:ext cx="2743200" cy="5851529"/>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62CD1CAD-7F5F-43A6-B3D0-9C50DEC267B6}"/>
              </a:ext>
            </a:extLst>
          </p:cNvPr>
          <p:cNvSpPr txBox="1">
            <a:spLocks noGrp="1"/>
          </p:cNvSpPr>
          <p:nvPr>
            <p:ph type="body" orient="vert" idx="1"/>
          </p:nvPr>
        </p:nvSpPr>
        <p:spPr>
          <a:xfrm>
            <a:off x="609603" y="274640"/>
            <a:ext cx="8026402"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3824A5-70B0-46CB-8D47-48046AFCDA32}"/>
              </a:ext>
            </a:extLst>
          </p:cNvPr>
          <p:cNvSpPr txBox="1">
            <a:spLocks noGrp="1"/>
          </p:cNvSpPr>
          <p:nvPr>
            <p:ph type="dt" sz="half" idx="7"/>
          </p:nvPr>
        </p:nvSpPr>
        <p:spPr/>
        <p:txBody>
          <a:bodyPr/>
          <a:lstStyle>
            <a:lvl1pPr>
              <a:defRPr>
                <a:latin typeface="Calibri"/>
              </a:defRPr>
            </a:lvl1pPr>
          </a:lstStyle>
          <a:p>
            <a:pPr lvl="0"/>
            <a:fld id="{18ED0B03-F6C6-4694-A065-E32E9202C4AF}" type="datetime1">
              <a:rPr lang="en-GB"/>
              <a:pPr lvl="0"/>
              <a:t>26/02/2026</a:t>
            </a:fld>
            <a:endParaRPr lang="en-GB"/>
          </a:p>
        </p:txBody>
      </p:sp>
      <p:sp>
        <p:nvSpPr>
          <p:cNvPr id="5" name="Footer Placeholder 4">
            <a:extLst>
              <a:ext uri="{FF2B5EF4-FFF2-40B4-BE49-F238E27FC236}">
                <a16:creationId xmlns:a16="http://schemas.microsoft.com/office/drawing/2014/main" id="{73037FB9-3461-4A8A-BB02-7B5379261FD2}"/>
              </a:ext>
            </a:extLst>
          </p:cNvPr>
          <p:cNvSpPr txBox="1">
            <a:spLocks noGrp="1"/>
          </p:cNvSpPr>
          <p:nvPr>
            <p:ph type="ftr" sz="quarter" idx="9"/>
          </p:nvPr>
        </p:nvSpPr>
        <p:spPr/>
        <p:txBody>
          <a:bodyPr/>
          <a:lstStyle>
            <a:lvl1pPr>
              <a:defRPr>
                <a:latin typeface="Calibri"/>
              </a:defRPr>
            </a:lvl1pPr>
          </a:lstStyle>
          <a:p>
            <a:pPr lvl="0"/>
            <a:r>
              <a:rPr lang="en-GB"/>
              <a:t>www.pshe-association.org.uk</a:t>
            </a:r>
          </a:p>
        </p:txBody>
      </p:sp>
      <p:sp>
        <p:nvSpPr>
          <p:cNvPr id="6" name="Slide Number Placeholder 5">
            <a:extLst>
              <a:ext uri="{FF2B5EF4-FFF2-40B4-BE49-F238E27FC236}">
                <a16:creationId xmlns:a16="http://schemas.microsoft.com/office/drawing/2014/main" id="{F470EDA1-E9EA-4A21-865C-DA71245363E2}"/>
              </a:ext>
            </a:extLst>
          </p:cNvPr>
          <p:cNvSpPr txBox="1">
            <a:spLocks noGrp="1"/>
          </p:cNvSpPr>
          <p:nvPr>
            <p:ph type="sldNum" sz="quarter" idx="8"/>
          </p:nvPr>
        </p:nvSpPr>
        <p:spPr/>
        <p:txBody>
          <a:bodyPr/>
          <a:lstStyle>
            <a:lvl1pPr>
              <a:defRPr>
                <a:latin typeface="Calibri"/>
              </a:defRPr>
            </a:lvl1pPr>
          </a:lstStyle>
          <a:p>
            <a:pPr lvl="0"/>
            <a:fld id="{454227A5-805B-4CD8-842C-BB3FFDA296C6}" type="slidenum">
              <a:t>‹#›</a:t>
            </a:fld>
            <a:endParaRPr lang="en-GB"/>
          </a:p>
        </p:txBody>
      </p:sp>
    </p:spTree>
    <p:extLst>
      <p:ext uri="{BB962C8B-B14F-4D97-AF65-F5344CB8AC3E}">
        <p14:creationId xmlns:p14="http://schemas.microsoft.com/office/powerpoint/2010/main" val="5615216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6B064-54D5-46AB-AB1D-14309BFF07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DFC7BB8-FDB5-4015-89B0-62FFD68A1B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D50EAB6-95F1-4916-A680-4935C53214FD}"/>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5" name="Footer Placeholder 4">
            <a:extLst>
              <a:ext uri="{FF2B5EF4-FFF2-40B4-BE49-F238E27FC236}">
                <a16:creationId xmlns:a16="http://schemas.microsoft.com/office/drawing/2014/main" id="{F130FAC8-7ADB-4CA9-8983-0414696CFE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E9180E-DA8B-4DDB-8F01-BBBE04798738}"/>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8458195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56C67-BBB6-4722-AA54-5E4F56DC5D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EC44D1-6F96-4AED-85C3-3DED70A39EA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3E0FA0-6BE8-496B-BA22-C5FDA0B263C5}"/>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5" name="Footer Placeholder 4">
            <a:extLst>
              <a:ext uri="{FF2B5EF4-FFF2-40B4-BE49-F238E27FC236}">
                <a16:creationId xmlns:a16="http://schemas.microsoft.com/office/drawing/2014/main" id="{1949F1F8-33E1-4FC7-B576-F683695702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FE9EDE-48B8-43FD-A64A-F4B4D11E9288}"/>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30997451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08202-D3DC-419A-857A-270A053683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E3F86D3-9FA5-44A5-8B46-1F87728FB2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8732C86-FF63-449E-B2A6-F13DCD99A062}"/>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5" name="Footer Placeholder 4">
            <a:extLst>
              <a:ext uri="{FF2B5EF4-FFF2-40B4-BE49-F238E27FC236}">
                <a16:creationId xmlns:a16="http://schemas.microsoft.com/office/drawing/2014/main" id="{F2413B6B-3667-48F9-A5CC-61B25AB47D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EDBEFD-79C5-4A08-9912-AA0F8D5A3A86}"/>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11832923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75B2D-704E-49B6-A981-ECEC917E43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5BF8C1-5F30-49F1-A0FD-B7BD0DBF59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6573803-7DB6-4894-996C-45B032AC0F4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9A73750-E69A-45B8-872F-074B5F241551}"/>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6" name="Footer Placeholder 5">
            <a:extLst>
              <a:ext uri="{FF2B5EF4-FFF2-40B4-BE49-F238E27FC236}">
                <a16:creationId xmlns:a16="http://schemas.microsoft.com/office/drawing/2014/main" id="{C1C3FB53-3746-490D-AF55-701B889DA1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783470-CEA7-4557-8F4C-CDB04A9EA590}"/>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57978438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0230B-E44D-4FB8-8638-ED0E43241A6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8DF6104-097C-4AEC-875B-159962BE2B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28C97E2-A893-478E-9106-FC8B204FEAB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26DDD15-B1D3-405D-A4FF-7C03280576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EBD6706-ACE4-4AF8-9E21-AE594EC03FF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D1DD5A4-51FF-4171-9EE3-CBF9B29E0C6B}"/>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8" name="Footer Placeholder 7">
            <a:extLst>
              <a:ext uri="{FF2B5EF4-FFF2-40B4-BE49-F238E27FC236}">
                <a16:creationId xmlns:a16="http://schemas.microsoft.com/office/drawing/2014/main" id="{F670E8FB-F55F-4A71-BDD9-1999764DE61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3E8ECA1-2030-4675-89C7-11FE63AA1ABD}"/>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20803281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FD212-2F62-472A-81C2-BF80064121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C3D0F1-7E41-43B0-89C0-3592AD78FC3A}"/>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4" name="Footer Placeholder 3">
            <a:extLst>
              <a:ext uri="{FF2B5EF4-FFF2-40B4-BE49-F238E27FC236}">
                <a16:creationId xmlns:a16="http://schemas.microsoft.com/office/drawing/2014/main" id="{06DC4444-917D-4F7F-BDDF-892A8FCCBA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D3C73BD-E56A-4A9A-A7BE-76F03DF28B75}"/>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39155508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CC6A42-28B9-409F-BA06-2AC33552679C}"/>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3" name="Footer Placeholder 2">
            <a:extLst>
              <a:ext uri="{FF2B5EF4-FFF2-40B4-BE49-F238E27FC236}">
                <a16:creationId xmlns:a16="http://schemas.microsoft.com/office/drawing/2014/main" id="{3CB432EE-CD0F-4BC4-A1CA-2E1DBC4E80A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7620EDF-7829-43F8-8E57-C8A322A3B315}"/>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4459305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A2EF-FCDD-4011-8AFF-DA8243D578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C080E97-8A91-4537-8B89-6487F65FD8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DAA99D4-9CC5-4FC8-9087-50901B80CF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0D12C1-3C19-42C6-B955-C4976C0D5252}"/>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6" name="Footer Placeholder 5">
            <a:extLst>
              <a:ext uri="{FF2B5EF4-FFF2-40B4-BE49-F238E27FC236}">
                <a16:creationId xmlns:a16="http://schemas.microsoft.com/office/drawing/2014/main" id="{4D90EDB1-DFD2-4677-A4D5-F1C98F1A19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AF9FBE-027C-48A5-B05E-66085781853B}"/>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30306642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290B6-8EC0-451A-BCF0-B6D2E183D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E40279B-355B-47DD-9692-FA8062B05E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4F70D4A-F68A-4B4D-A82E-9096E44A6D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96C2C1-0699-4054-A0DC-B111E2B4A010}"/>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6" name="Footer Placeholder 5">
            <a:extLst>
              <a:ext uri="{FF2B5EF4-FFF2-40B4-BE49-F238E27FC236}">
                <a16:creationId xmlns:a16="http://schemas.microsoft.com/office/drawing/2014/main" id="{EE6FB2F4-E0B4-45DA-9B41-C14EC427B2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71792B-B763-4A8A-84B0-ECE083BBD8EF}"/>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7523890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7FBAC-7B62-4991-9E88-6A20995BB68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04167A-94AD-4F64-8BE4-0FB95FD517C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E42BEB-BBBC-4D1C-BF40-36E7347E15D1}"/>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5" name="Footer Placeholder 4">
            <a:extLst>
              <a:ext uri="{FF2B5EF4-FFF2-40B4-BE49-F238E27FC236}">
                <a16:creationId xmlns:a16="http://schemas.microsoft.com/office/drawing/2014/main" id="{7B14FE87-C584-4A35-9063-B0E88E143F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BDCD35-E446-4541-BE52-D51C1E492A0A}"/>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296643779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BE79F-CA66-42A4-BD33-D049C1E9D98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02A0FC-92F5-4734-B7EC-35FC0A9CB6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19F2D3-BD40-4963-8C01-ECF6ED0D7DF8}"/>
              </a:ext>
            </a:extLst>
          </p:cNvPr>
          <p:cNvSpPr>
            <a:spLocks noGrp="1"/>
          </p:cNvSpPr>
          <p:nvPr>
            <p:ph type="dt" sz="half" idx="10"/>
          </p:nvPr>
        </p:nvSpPr>
        <p:spPr/>
        <p:txBody>
          <a:bodyPr/>
          <a:lstStyle/>
          <a:p>
            <a:fld id="{635627F1-DD9D-4995-A850-8A5934A41F32}" type="datetimeFigureOut">
              <a:rPr lang="en-GB" smtClean="0"/>
              <a:t>26/02/2026</a:t>
            </a:fld>
            <a:endParaRPr lang="en-GB"/>
          </a:p>
        </p:txBody>
      </p:sp>
      <p:sp>
        <p:nvSpPr>
          <p:cNvPr id="5" name="Footer Placeholder 4">
            <a:extLst>
              <a:ext uri="{FF2B5EF4-FFF2-40B4-BE49-F238E27FC236}">
                <a16:creationId xmlns:a16="http://schemas.microsoft.com/office/drawing/2014/main" id="{43524496-C814-47B3-81E4-B9ECF99ADE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A81DA7-C282-4D40-B567-A3595A7A2B2B}"/>
              </a:ext>
            </a:extLst>
          </p:cNvPr>
          <p:cNvSpPr>
            <a:spLocks noGrp="1"/>
          </p:cNvSpPr>
          <p:nvPr>
            <p:ph type="sldNum" sz="quarter" idx="12"/>
          </p:nvPr>
        </p:nvSpPr>
        <p:spPr/>
        <p:txBody>
          <a:bodyPr/>
          <a:lstStyle/>
          <a:p>
            <a:fld id="{0C7B2D46-554F-4B84-BAAE-4707DBD830AE}" type="slidenum">
              <a:rPr lang="en-GB" smtClean="0"/>
              <a:t>‹#›</a:t>
            </a:fld>
            <a:endParaRPr lang="en-GB"/>
          </a:p>
        </p:txBody>
      </p:sp>
    </p:spTree>
    <p:extLst>
      <p:ext uri="{BB962C8B-B14F-4D97-AF65-F5344CB8AC3E}">
        <p14:creationId xmlns:p14="http://schemas.microsoft.com/office/powerpoint/2010/main" val="17951234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24C63C-E19F-4262-A081-42823161BC7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8E36AECC-64FA-4D81-A5CF-408F0586FFE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DF25AA-5C27-42D8-8A26-379FB95AAA6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4421A40E-7167-4846-912F-ACEA474102BD}" type="datetime1">
              <a:rPr lang="en-GB"/>
              <a:pPr lvl="0"/>
              <a:t>26/02/2026</a:t>
            </a:fld>
            <a:endParaRPr lang="en-GB"/>
          </a:p>
        </p:txBody>
      </p:sp>
      <p:sp>
        <p:nvSpPr>
          <p:cNvPr id="5" name="Footer Placeholder 4">
            <a:extLst>
              <a:ext uri="{FF2B5EF4-FFF2-40B4-BE49-F238E27FC236}">
                <a16:creationId xmlns:a16="http://schemas.microsoft.com/office/drawing/2014/main" id="{A4EE8A6E-3AC4-4ECB-941D-3236F064BA7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C2198F55-86F1-4EE7-930C-717341CE3BA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7467835B-579E-43BC-995F-D4418B2EEF38}"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5E81A8-F53A-4A1B-820E-FED196A47CAC}"/>
              </a:ext>
            </a:extLst>
          </p:cNvPr>
          <p:cNvSpPr txBox="1">
            <a:spLocks noGrp="1"/>
          </p:cNvSpPr>
          <p:nvPr>
            <p:ph type="title"/>
          </p:nvPr>
        </p:nvSpPr>
        <p:spPr>
          <a:xfrm>
            <a:off x="609603" y="274640"/>
            <a:ext cx="10972800" cy="1143000"/>
          </a:xfrm>
          <a:prstGeom prst="rect">
            <a:avLst/>
          </a:prstGeom>
          <a:noFill/>
          <a:ln>
            <a:noFill/>
          </a:ln>
        </p:spPr>
        <p:txBody>
          <a:bodyPr vert="horz" wrap="square" lIns="91440" tIns="45720" rIns="91440" bIns="45720" anchor="ctr" anchorCtr="1"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82A1B6E9-F6B2-4CCF-9205-1EB4035E1C28}"/>
              </a:ext>
            </a:extLst>
          </p:cNvPr>
          <p:cNvSpPr txBox="1">
            <a:spLocks noGrp="1"/>
          </p:cNvSpPr>
          <p:nvPr>
            <p:ph type="body" idx="1"/>
          </p:nvPr>
        </p:nvSpPr>
        <p:spPr>
          <a:xfrm>
            <a:off x="609603" y="1600200"/>
            <a:ext cx="10972800" cy="4525959"/>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E765E2-3913-49E0-A451-D78125FE3403}"/>
              </a:ext>
            </a:extLst>
          </p:cNvPr>
          <p:cNvSpPr txBox="1">
            <a:spLocks noGrp="1"/>
          </p:cNvSpPr>
          <p:nvPr>
            <p:ph type="dt" sz="half" idx="2"/>
          </p:nvPr>
        </p:nvSpPr>
        <p:spPr>
          <a:xfrm>
            <a:off x="609603" y="6356351"/>
            <a:ext cx="2844798"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600" b="0" i="0" u="none" strike="noStrike" kern="1200" cap="none" spc="0" baseline="0">
                <a:solidFill>
                  <a:srgbClr val="898989"/>
                </a:solidFill>
                <a:uFillTx/>
                <a:latin typeface="Arial"/>
                <a:cs typeface="Arial"/>
              </a:defRPr>
            </a:lvl1pPr>
          </a:lstStyle>
          <a:p>
            <a:pPr lvl="0"/>
            <a:fld id="{0172DD0B-C61D-42F3-BFED-F25636132526}" type="datetime1">
              <a:rPr lang="en-GB"/>
              <a:pPr lvl="0"/>
              <a:t>26/02/2026</a:t>
            </a:fld>
            <a:endParaRPr lang="en-GB"/>
          </a:p>
        </p:txBody>
      </p:sp>
      <p:sp>
        <p:nvSpPr>
          <p:cNvPr id="5" name="Footer Placeholder 4">
            <a:extLst>
              <a:ext uri="{FF2B5EF4-FFF2-40B4-BE49-F238E27FC236}">
                <a16:creationId xmlns:a16="http://schemas.microsoft.com/office/drawing/2014/main" id="{6D9FDA75-1628-49B3-826E-CAB0D084804D}"/>
              </a:ext>
            </a:extLst>
          </p:cNvPr>
          <p:cNvSpPr txBox="1">
            <a:spLocks noGrp="1"/>
          </p:cNvSpPr>
          <p:nvPr>
            <p:ph type="ftr" sz="quarter" idx="3"/>
          </p:nvPr>
        </p:nvSpPr>
        <p:spPr>
          <a:xfrm>
            <a:off x="4165604" y="6356351"/>
            <a:ext cx="3860797"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600" b="0" i="0" u="none" strike="noStrike" kern="1200" cap="none" spc="0" baseline="0">
                <a:solidFill>
                  <a:srgbClr val="898989"/>
                </a:solidFill>
                <a:uFillTx/>
                <a:latin typeface="Arial"/>
                <a:cs typeface="Arial"/>
              </a:defRPr>
            </a:lvl1pPr>
          </a:lstStyle>
          <a:p>
            <a:pPr lvl="0"/>
            <a:r>
              <a:rPr lang="en-GB"/>
              <a:t>www.pshe-association.org.uk</a:t>
            </a:r>
          </a:p>
        </p:txBody>
      </p:sp>
      <p:sp>
        <p:nvSpPr>
          <p:cNvPr id="6" name="Slide Number Placeholder 5">
            <a:extLst>
              <a:ext uri="{FF2B5EF4-FFF2-40B4-BE49-F238E27FC236}">
                <a16:creationId xmlns:a16="http://schemas.microsoft.com/office/drawing/2014/main" id="{508362CB-9B76-4F53-9B32-AA6ACFC7994C}"/>
              </a:ext>
            </a:extLst>
          </p:cNvPr>
          <p:cNvSpPr txBox="1">
            <a:spLocks noGrp="1"/>
          </p:cNvSpPr>
          <p:nvPr>
            <p:ph type="sldNum" sz="quarter" idx="4"/>
          </p:nvPr>
        </p:nvSpPr>
        <p:spPr>
          <a:xfrm>
            <a:off x="8737604" y="6356351"/>
            <a:ext cx="2844798"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600" b="0" i="0" u="none" strike="noStrike" kern="1200" cap="none" spc="0" baseline="0">
                <a:solidFill>
                  <a:srgbClr val="898989"/>
                </a:solidFill>
                <a:uFillTx/>
                <a:latin typeface="Arial"/>
                <a:cs typeface="Arial"/>
              </a:defRPr>
            </a:lvl1pPr>
          </a:lstStyle>
          <a:p>
            <a:pPr lvl="0"/>
            <a:fld id="{1892437E-14E3-4743-9A97-DF70123AEE4F}" type="slidenum">
              <a:t>‹#›</a:t>
            </a:fld>
            <a:endParaRPr lang="en-GB"/>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marL="0" marR="0" lvl="0" indent="0" algn="ctr" defTabSz="1219169" rtl="0" fontAlgn="auto" hangingPunct="1">
        <a:lnSpc>
          <a:spcPct val="100000"/>
        </a:lnSpc>
        <a:spcBef>
          <a:spcPts val="0"/>
        </a:spcBef>
        <a:spcAft>
          <a:spcPts val="0"/>
        </a:spcAft>
        <a:buNone/>
        <a:tabLst/>
        <a:defRPr lang="en-US" sz="5867" b="0" i="0" u="none" strike="noStrike" kern="1200" cap="none" spc="0" baseline="0">
          <a:solidFill>
            <a:srgbClr val="000000"/>
          </a:solidFill>
          <a:uFillTx/>
          <a:latin typeface="Calibri"/>
        </a:defRPr>
      </a:lvl1pPr>
    </p:titleStyle>
    <p:bodyStyle>
      <a:lvl1pPr marL="457190" marR="0" lvl="0" indent="-457190" algn="l" defTabSz="1219169" rtl="0" fontAlgn="auto" hangingPunct="1">
        <a:lnSpc>
          <a:spcPct val="100000"/>
        </a:lnSpc>
        <a:spcBef>
          <a:spcPts val="1000"/>
        </a:spcBef>
        <a:spcAft>
          <a:spcPts val="0"/>
        </a:spcAft>
        <a:buSzPct val="100000"/>
        <a:buFont typeface="Arial" pitchFamily="34"/>
        <a:buChar char="•"/>
        <a:tabLst/>
        <a:defRPr lang="en-US" sz="4267" b="0" i="0" u="none" strike="noStrike" kern="1200" cap="none" spc="0" baseline="0">
          <a:solidFill>
            <a:srgbClr val="000000"/>
          </a:solidFill>
          <a:uFillTx/>
          <a:latin typeface="Calibri"/>
        </a:defRPr>
      </a:lvl1pPr>
      <a:lvl2pPr marL="990578" marR="0" lvl="1" indent="-380993" algn="l" defTabSz="1219169" rtl="0" fontAlgn="auto" hangingPunct="1">
        <a:lnSpc>
          <a:spcPct val="100000"/>
        </a:lnSpc>
        <a:spcBef>
          <a:spcPts val="900"/>
        </a:spcBef>
        <a:spcAft>
          <a:spcPts val="0"/>
        </a:spcAft>
        <a:buSzPct val="100000"/>
        <a:buFont typeface="Arial" pitchFamily="34"/>
        <a:buChar char="–"/>
        <a:tabLst/>
        <a:defRPr lang="en-US" sz="3733" b="0" i="0" u="none" strike="noStrike" kern="1200" cap="none" spc="0" baseline="0">
          <a:solidFill>
            <a:srgbClr val="000000"/>
          </a:solidFill>
          <a:uFillTx/>
          <a:latin typeface="Calibri"/>
        </a:defRPr>
      </a:lvl2pPr>
      <a:lvl3pPr marL="1523966" marR="0" lvl="2" indent="-304787" algn="l" defTabSz="1219169" rtl="0" fontAlgn="auto" hangingPunct="1">
        <a:lnSpc>
          <a:spcPct val="100000"/>
        </a:lnSpc>
        <a:spcBef>
          <a:spcPts val="800"/>
        </a:spcBef>
        <a:spcAft>
          <a:spcPts val="0"/>
        </a:spcAft>
        <a:buSzPct val="100000"/>
        <a:buFont typeface="Arial" pitchFamily="34"/>
        <a:buChar char="•"/>
        <a:tabLst/>
        <a:defRPr lang="en-US" sz="3200" b="0" i="0" u="none" strike="noStrike" kern="1200" cap="none" spc="0" baseline="0">
          <a:solidFill>
            <a:srgbClr val="000000"/>
          </a:solidFill>
          <a:uFillTx/>
          <a:latin typeface="Calibri"/>
        </a:defRPr>
      </a:lvl3pPr>
      <a:lvl4pPr marL="2133551" marR="0" lvl="3" indent="-304787" algn="l" defTabSz="1219169" rtl="0" fontAlgn="auto" hangingPunct="1">
        <a:lnSpc>
          <a:spcPct val="100000"/>
        </a:lnSpc>
        <a:spcBef>
          <a:spcPts val="600"/>
        </a:spcBef>
        <a:spcAft>
          <a:spcPts val="0"/>
        </a:spcAft>
        <a:buSzPct val="100000"/>
        <a:buFont typeface="Arial" pitchFamily="34"/>
        <a:buChar char="–"/>
        <a:tabLst/>
        <a:defRPr lang="en-US" sz="2667" b="0" i="0" u="none" strike="noStrike" kern="1200" cap="none" spc="0" baseline="0">
          <a:solidFill>
            <a:srgbClr val="000000"/>
          </a:solidFill>
          <a:uFillTx/>
          <a:latin typeface="Calibri"/>
        </a:defRPr>
      </a:lvl4pPr>
      <a:lvl5pPr marL="2743126" marR="0" lvl="4" indent="-304787" algn="l" defTabSz="1219169" rtl="0" fontAlgn="auto" hangingPunct="1">
        <a:lnSpc>
          <a:spcPct val="100000"/>
        </a:lnSpc>
        <a:spcBef>
          <a:spcPts val="600"/>
        </a:spcBef>
        <a:spcAft>
          <a:spcPts val="0"/>
        </a:spcAft>
        <a:buSzPct val="100000"/>
        <a:buFont typeface="Arial" pitchFamily="34"/>
        <a:buChar char="»"/>
        <a:tabLst/>
        <a:defRPr lang="en-US" sz="2667"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FD50AA-9B20-43ED-B0FD-FE5A559F02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32DEC-D9A6-4A3D-93B9-D76DDAAABD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B59967-A077-447D-9226-E5687A628C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5627F1-DD9D-4995-A850-8A5934A41F32}" type="datetimeFigureOut">
              <a:rPr lang="en-GB" smtClean="0"/>
              <a:t>26/02/2026</a:t>
            </a:fld>
            <a:endParaRPr lang="en-GB"/>
          </a:p>
        </p:txBody>
      </p:sp>
      <p:sp>
        <p:nvSpPr>
          <p:cNvPr id="5" name="Footer Placeholder 4">
            <a:extLst>
              <a:ext uri="{FF2B5EF4-FFF2-40B4-BE49-F238E27FC236}">
                <a16:creationId xmlns:a16="http://schemas.microsoft.com/office/drawing/2014/main" id="{750A23E8-5714-48D0-9EF1-E54C15B1FE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B1519DB-AEE6-4425-8E30-3E701744A8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7B2D46-554F-4B84-BAAE-4707DBD830AE}" type="slidenum">
              <a:rPr lang="en-GB" smtClean="0"/>
              <a:t>‹#›</a:t>
            </a:fld>
            <a:endParaRPr lang="en-GB"/>
          </a:p>
        </p:txBody>
      </p:sp>
    </p:spTree>
    <p:extLst>
      <p:ext uri="{BB962C8B-B14F-4D97-AF65-F5344CB8AC3E}">
        <p14:creationId xmlns:p14="http://schemas.microsoft.com/office/powerpoint/2010/main" val="1920324736"/>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1.m4a"/><Relationship Id="rId1" Type="http://schemas.microsoft.com/office/2007/relationships/media" Target="../media/media1.m4a"/><Relationship Id="rId6" Type="http://schemas.microsoft.com/office/2007/relationships/hdphoto" Target="../media/hdphoto1.wdp"/><Relationship Id="rId5" Type="http://schemas.openxmlformats.org/officeDocument/2006/relationships/image" Target="../media/image1.png"/><Relationship Id="rId4" Type="http://schemas.openxmlformats.org/officeDocument/2006/relationships/notesSlide" Target="../notesSlides/notesSlide1.xml"/><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7.xml"/><Relationship Id="rId7" Type="http://schemas.openxmlformats.org/officeDocument/2006/relationships/image" Target="../media/image9.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4.png"/><Relationship Id="rId4" Type="http://schemas.openxmlformats.org/officeDocument/2006/relationships/notesSlide" Target="../notesSlides/notesSlide3.xml"/><Relationship Id="rId9"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slideLayout" Target="../slideLayouts/slideLayout25.xml"/><Relationship Id="rId7" Type="http://schemas.openxmlformats.org/officeDocument/2006/relationships/image" Target="../media/image11.jp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png"/><Relationship Id="rId11" Type="http://schemas.openxmlformats.org/officeDocument/2006/relationships/image" Target="../media/image4.png"/><Relationship Id="rId5" Type="http://schemas.openxmlformats.org/officeDocument/2006/relationships/image" Target="../media/image5.png"/><Relationship Id="rId10" Type="http://schemas.openxmlformats.org/officeDocument/2006/relationships/image" Target="../media/image14.jpg"/><Relationship Id="rId4" Type="http://schemas.openxmlformats.org/officeDocument/2006/relationships/notesSlide" Target="../notesSlides/notesSlide5.xml"/><Relationship Id="rId9" Type="http://schemas.openxmlformats.org/officeDocument/2006/relationships/image" Target="../media/image13.jp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slideLayout" Target="../slideLayouts/slideLayout25.xml"/><Relationship Id="rId7" Type="http://schemas.openxmlformats.org/officeDocument/2006/relationships/image" Target="../media/image16.jp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5.jpg"/><Relationship Id="rId11" Type="http://schemas.openxmlformats.org/officeDocument/2006/relationships/image" Target="../media/image4.png"/><Relationship Id="rId5" Type="http://schemas.openxmlformats.org/officeDocument/2006/relationships/image" Target="../media/image5.png"/><Relationship Id="rId10" Type="http://schemas.openxmlformats.org/officeDocument/2006/relationships/image" Target="../media/image19.jpg"/><Relationship Id="rId4" Type="http://schemas.openxmlformats.org/officeDocument/2006/relationships/notesSlide" Target="../notesSlides/notesSlide6.xml"/><Relationship Id="rId9" Type="http://schemas.openxmlformats.org/officeDocument/2006/relationships/image" Target="../media/image18.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30.xml"/><Relationship Id="rId7" Type="http://schemas.openxmlformats.org/officeDocument/2006/relationships/image" Target="../media/image6.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20.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4.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Layout" Target="../slideLayouts/slideLayout2.xml"/><Relationship Id="rId7" Type="http://schemas.openxmlformats.org/officeDocument/2006/relationships/image" Target="../media/image10.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11" Type="http://schemas.openxmlformats.org/officeDocument/2006/relationships/image" Target="../media/image4.png"/><Relationship Id="rId5" Type="http://schemas.openxmlformats.org/officeDocument/2006/relationships/image" Target="../media/image21.jpg"/><Relationship Id="rId10" Type="http://schemas.openxmlformats.org/officeDocument/2006/relationships/image" Target="../media/image22.png"/><Relationship Id="rId4" Type="http://schemas.openxmlformats.org/officeDocument/2006/relationships/notesSlide" Target="../notesSlides/notesSlide11.xml"/><Relationship Id="rId9" Type="http://schemas.openxmlformats.org/officeDocument/2006/relationships/hyperlink" Target="https://www.google.com/url?sa=i&amp;rct=j&amp;q=&amp;esrc=s&amp;source=images&amp;cd=&amp;cad=rja&amp;uact=8&amp;ved=2ahUKEwiMws2bh5bkAhUBaBoKHQvOBqYQjRx6BAgBEAQ&amp;url=/url?sa%3Di%26rct%3Dj%26q%3D%26esrc%3Ds%26source%3Dimages%26cd%3D%26ved%3D%26url%3Dhttp://www.weteachwelearn.org/2016/05/lets-talk-about-it-facilitating-whole-class-discussions/%26psig%3DAOvVaw0ydwrUrCXymKqjCQ67F-4F%26ust%3D1566548711787429&amp;psig=AOvVaw0ydwrUrCXymKqjCQ67F-4F&amp;ust=1566548711787429" TargetMode="Externa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2.xml"/><Relationship Id="rId7" Type="http://schemas.openxmlformats.org/officeDocument/2006/relationships/image" Target="../media/image9.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4.png"/><Relationship Id="rId4" Type="http://schemas.openxmlformats.org/officeDocument/2006/relationships/notesSlide" Target="../notesSlides/notesSlide16.xml"/><Relationship Id="rId9" Type="http://schemas.microsoft.com/office/2007/relationships/hdphoto" Target="../media/hdphoto2.wdp"/></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0.xml"/><Relationship Id="rId7" Type="http://schemas.openxmlformats.org/officeDocument/2006/relationships/image" Target="../media/image4.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6.png"/><Relationship Id="rId5" Type="http://schemas.openxmlformats.org/officeDocument/2006/relationships/image" Target="../media/image23.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4.png"/><Relationship Id="rId5" Type="http://schemas.openxmlformats.org/officeDocument/2006/relationships/image" Target="../media/image24.jp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4.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4.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4.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4.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25.png"/><Relationship Id="rId5" Type="http://schemas.openxmlformats.org/officeDocument/2006/relationships/image" Target="../media/image2.png"/><Relationship Id="rId4"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pic>
        <p:nvPicPr>
          <p:cNvPr id="9" name="Picture 8"/>
          <p:cNvPicPr/>
          <p:nvPr/>
        </p:nvPicPr>
        <p:blipFill rotWithShape="1">
          <a:blip r:embed="rId5" cstate="print">
            <a:extLst>
              <a:ext uri="{BEBA8EAE-BF5A-486C-A8C5-ECC9F3942E4B}">
                <a14:imgProps xmlns:a14="http://schemas.microsoft.com/office/drawing/2010/main">
                  <a14:imgLayer r:embed="rId6">
                    <a14:imgEffect>
                      <a14:artisticCutout/>
                    </a14:imgEffect>
                    <a14:imgEffect>
                      <a14:brightnessContrast contrast="40000"/>
                    </a14:imgEffect>
                  </a14:imgLayer>
                </a14:imgProps>
              </a:ext>
              <a:ext uri="{28A0092B-C50C-407E-A947-70E740481C1C}">
                <a14:useLocalDpi xmlns:a14="http://schemas.microsoft.com/office/drawing/2010/main" val="0"/>
              </a:ext>
            </a:extLst>
          </a:blip>
          <a:srcRect r="83733" b="14772"/>
          <a:stretch/>
        </p:blipFill>
        <p:spPr>
          <a:xfrm>
            <a:off x="-3209382" y="-3012470"/>
            <a:ext cx="6428096" cy="6045958"/>
          </a:xfrm>
          <a:prstGeom prst="rect">
            <a:avLst/>
          </a:prstGeom>
        </p:spPr>
      </p:pic>
      <p:pic>
        <p:nvPicPr>
          <p:cNvPr id="2" name="Picture 91" descr="https://www.footfiles.com/sites/mfen/files/styles/620x413/public/images/how_to_safeguard_your_kids_from_spring_and_summer_foot_injuries.png">
            <a:extLst>
              <a:ext uri="{FF2B5EF4-FFF2-40B4-BE49-F238E27FC236}">
                <a16:creationId xmlns:a16="http://schemas.microsoft.com/office/drawing/2014/main" id="{E24ACD15-73EA-449D-9328-6203B777EEEB}"/>
              </a:ext>
            </a:extLst>
          </p:cNvPr>
          <p:cNvPicPr>
            <a:picLocks noChangeAspect="1"/>
          </p:cNvPicPr>
          <p:nvPr/>
        </p:nvPicPr>
        <p:blipFill>
          <a:blip r:embed="rId7"/>
          <a:srcRect t="39347" b="9952"/>
          <a:stretch>
            <a:fillRect/>
          </a:stretch>
        </p:blipFill>
        <p:spPr>
          <a:xfrm>
            <a:off x="438617" y="3036619"/>
            <a:ext cx="11314768" cy="3821381"/>
          </a:xfrm>
          <a:prstGeom prst="rect">
            <a:avLst/>
          </a:prstGeom>
          <a:noFill/>
          <a:ln cap="flat">
            <a:noFill/>
          </a:ln>
        </p:spPr>
      </p:pic>
      <p:pic>
        <p:nvPicPr>
          <p:cNvPr id="3" name="Picture 3" descr="EC8302 ELP Logo white shape_v2">
            <a:extLst>
              <a:ext uri="{FF2B5EF4-FFF2-40B4-BE49-F238E27FC236}">
                <a16:creationId xmlns:a16="http://schemas.microsoft.com/office/drawing/2014/main" id="{AF018824-2C98-4EDF-9123-A1995D90C033}"/>
              </a:ext>
            </a:extLst>
          </p:cNvPr>
          <p:cNvPicPr>
            <a:picLocks noChangeAspect="1"/>
          </p:cNvPicPr>
          <p:nvPr/>
        </p:nvPicPr>
        <p:blipFill>
          <a:blip r:embed="rId8"/>
          <a:srcRect/>
          <a:stretch>
            <a:fillRect/>
          </a:stretch>
        </p:blipFill>
        <p:spPr>
          <a:xfrm>
            <a:off x="8278817" y="5730874"/>
            <a:ext cx="3913183" cy="1127126"/>
          </a:xfrm>
          <a:prstGeom prst="rect">
            <a:avLst/>
          </a:prstGeom>
          <a:noFill/>
          <a:ln cap="flat">
            <a:noFill/>
          </a:ln>
        </p:spPr>
      </p:pic>
      <p:sp>
        <p:nvSpPr>
          <p:cNvPr id="4" name="Title 1">
            <a:extLst>
              <a:ext uri="{FF2B5EF4-FFF2-40B4-BE49-F238E27FC236}">
                <a16:creationId xmlns:a16="http://schemas.microsoft.com/office/drawing/2014/main" id="{3943E17B-FA6E-4C36-844F-E996B530B49C}"/>
              </a:ext>
            </a:extLst>
          </p:cNvPr>
          <p:cNvSpPr txBox="1"/>
          <p:nvPr/>
        </p:nvSpPr>
        <p:spPr>
          <a:xfrm>
            <a:off x="1" y="444459"/>
            <a:ext cx="12192000" cy="1453487"/>
          </a:xfrm>
          <a:prstGeom prst="rect">
            <a:avLst/>
          </a:prstGeom>
          <a:noFill/>
          <a:ln cap="flat">
            <a:noFill/>
          </a:ln>
        </p:spPr>
        <p:txBody>
          <a:bodyPr vert="horz" wrap="square" lIns="91440" tIns="45720" rIns="91440" bIns="45720" anchor="t" anchorCtr="0" compatLnSpc="1">
            <a:no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6000" b="1" dirty="0">
                <a:solidFill>
                  <a:srgbClr val="2E3092"/>
                </a:solidFill>
                <a:latin typeface="Calibri" pitchFamily="34"/>
                <a:cs typeface="Calibri" pitchFamily="34"/>
              </a:rPr>
              <a:t>Drayton Green Parent Workshop</a:t>
            </a:r>
          </a:p>
          <a:p>
            <a:pPr algn="ctr">
              <a:lnSpc>
                <a:spcPct val="90000"/>
              </a:lnSpc>
              <a:defRPr sz="1800" b="0" i="0" u="none" strike="noStrike" kern="0" cap="none" spc="0" baseline="0">
                <a:solidFill>
                  <a:srgbClr val="000000"/>
                </a:solidFill>
                <a:uFillTx/>
              </a:defRPr>
            </a:pPr>
            <a:endParaRPr lang="en-GB" sz="4000" b="1" dirty="0">
              <a:solidFill>
                <a:srgbClr val="2E3092"/>
              </a:solidFill>
              <a:latin typeface="Calibri" pitchFamily="34"/>
              <a:cs typeface="Calibri" pitchFamily="34"/>
            </a:endParaRPr>
          </a:p>
          <a:p>
            <a:pPr algn="ctr">
              <a:lnSpc>
                <a:spcPct val="90000"/>
              </a:lnSpc>
              <a:defRPr sz="1800" b="0" i="0" u="none" strike="noStrike" kern="0" cap="none" spc="0" baseline="0">
                <a:solidFill>
                  <a:srgbClr val="000000"/>
                </a:solidFill>
                <a:uFillTx/>
              </a:defRPr>
            </a:pPr>
            <a:r>
              <a:rPr lang="en-GB" sz="6000" b="1" dirty="0">
                <a:solidFill>
                  <a:srgbClr val="2E3092"/>
                </a:solidFill>
                <a:latin typeface="Calibri" pitchFamily="34"/>
                <a:cs typeface="Calibri" pitchFamily="34"/>
              </a:rPr>
              <a:t>Relationships &amp; Health Education</a:t>
            </a:r>
          </a:p>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endParaRPr lang="en-GB" sz="6000" b="1" dirty="0">
              <a:solidFill>
                <a:srgbClr val="2E3092"/>
              </a:solidFill>
              <a:latin typeface="Calibri" pitchFamily="34"/>
              <a:cs typeface="Calibri" pitchFamily="34"/>
            </a:endParaRP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787"/>
    </mc:Choice>
    <mc:Fallback xmlns="">
      <p:transition spd="slow" advTm="107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196">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983985" y="585636"/>
            <a:ext cx="770777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dirty="0">
                <a:solidFill>
                  <a:srgbClr val="002060"/>
                </a:solidFill>
                <a:uFillTx/>
                <a:latin typeface="Calibri"/>
                <a:cs typeface="Calibri" pitchFamily="34"/>
              </a:rPr>
              <a:t>Aims</a:t>
            </a:r>
          </a:p>
        </p:txBody>
      </p:sp>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817459" y="1523126"/>
            <a:ext cx="10515600" cy="4351336"/>
          </a:xfrm>
        </p:spPr>
        <p:txBody>
          <a:bodyPr>
            <a:normAutofit lnSpcReduction="10000"/>
          </a:bodyPr>
          <a:lstStyle/>
          <a:p>
            <a:pPr>
              <a:lnSpc>
                <a:spcPct val="150000"/>
              </a:lnSpc>
            </a:pPr>
            <a:r>
              <a:rPr lang="en-GB" sz="4400" dirty="0">
                <a:solidFill>
                  <a:srgbClr val="002060"/>
                </a:solidFill>
                <a:latin typeface="Calibri" pitchFamily="34"/>
                <a:ea typeface="+mn-ea"/>
                <a:cs typeface="Calibri" pitchFamily="34"/>
              </a:rPr>
              <a:t>Relationships and Health Education (RHE) in primary schools</a:t>
            </a:r>
          </a:p>
          <a:p>
            <a:pPr>
              <a:lnSpc>
                <a:spcPct val="150000"/>
              </a:lnSpc>
            </a:pPr>
            <a:r>
              <a:rPr lang="en-GB" sz="4400" dirty="0">
                <a:solidFill>
                  <a:srgbClr val="002060"/>
                </a:solidFill>
                <a:latin typeface="Calibri" pitchFamily="34"/>
                <a:ea typeface="+mn-ea"/>
                <a:cs typeface="Calibri" pitchFamily="34"/>
              </a:rPr>
              <a:t>The importance of RHE in primary schools</a:t>
            </a:r>
          </a:p>
          <a:p>
            <a:pPr>
              <a:lnSpc>
                <a:spcPct val="150000"/>
              </a:lnSpc>
            </a:pPr>
            <a:r>
              <a:rPr lang="en-GB" sz="4400" dirty="0">
                <a:solidFill>
                  <a:srgbClr val="002060"/>
                </a:solidFill>
                <a:latin typeface="Calibri" pitchFamily="34"/>
                <a:ea typeface="+mn-ea"/>
                <a:cs typeface="Calibri" pitchFamily="34"/>
              </a:rPr>
              <a:t>Curriculum content</a:t>
            </a:r>
          </a:p>
          <a:p>
            <a:pPr marL="0" indent="0">
              <a:buNone/>
            </a:pPr>
            <a:endParaRPr lang="en-GB" dirty="0"/>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239"/>
    </mc:Choice>
    <mc:Fallback xmlns="">
      <p:transition spd="slow" advTm="20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6B57F04D-D7E3-4A44-A481-B98525A9DBC7}"/>
              </a:ext>
            </a:extLst>
          </p:cNvPr>
          <p:cNvPicPr>
            <a:picLocks noChangeAspect="1"/>
          </p:cNvPicPr>
          <p:nvPr/>
        </p:nvPicPr>
        <p:blipFill>
          <a:blip r:embed="rId5"/>
          <a:srcRect l="39185" t="38125" r="22958" b="33906"/>
          <a:stretch>
            <a:fillRect/>
          </a:stretch>
        </p:blipFill>
        <p:spPr>
          <a:xfrm>
            <a:off x="14532769" y="10432947"/>
            <a:ext cx="4499433" cy="2598057"/>
          </a:xfrm>
          <a:prstGeom prst="rect">
            <a:avLst/>
          </a:prstGeom>
          <a:noFill/>
          <a:ln cap="flat">
            <a:noFill/>
          </a:ln>
        </p:spPr>
      </p:pic>
      <p:sp>
        <p:nvSpPr>
          <p:cNvPr id="3" name="TextBox 14">
            <a:extLst>
              <a:ext uri="{FF2B5EF4-FFF2-40B4-BE49-F238E27FC236}">
                <a16:creationId xmlns:a16="http://schemas.microsoft.com/office/drawing/2014/main" id="{825E50C2-ED5B-4816-97AA-E776997F7F03}"/>
              </a:ext>
            </a:extLst>
          </p:cNvPr>
          <p:cNvSpPr txBox="1"/>
          <p:nvPr/>
        </p:nvSpPr>
        <p:spPr>
          <a:xfrm>
            <a:off x="2255577" y="548676"/>
            <a:ext cx="7488835" cy="646334"/>
          </a:xfrm>
          <a:prstGeom prst="rect">
            <a:avLst/>
          </a:prstGeom>
          <a:noFill/>
          <a:ln cap="flat">
            <a:noFill/>
          </a:ln>
        </p:spPr>
        <p:txBody>
          <a:bodyPr vert="horz" wrap="square" lIns="91440" tIns="45720" rIns="91440" bIns="45720" anchor="t" anchorCtr="0" compatLnSpc="1">
            <a:spAutoFit/>
          </a:bodyPr>
          <a:lstStyle/>
          <a:p>
            <a:pPr marL="0" marR="0" lvl="0" indent="0" algn="l" defTabSz="1219279"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3600" b="1" i="0" u="none" strike="noStrike" kern="1200" cap="none" spc="0" normalizeH="0" baseline="0" noProof="0">
                <a:ln>
                  <a:noFill/>
                </a:ln>
                <a:solidFill>
                  <a:srgbClr val="FFFFFF"/>
                </a:solidFill>
                <a:effectLst/>
                <a:uLnTx/>
                <a:uFillTx/>
                <a:latin typeface="Calibri" pitchFamily="34"/>
                <a:ea typeface="+mn-ea"/>
                <a:cs typeface="+mn-cs"/>
              </a:rPr>
              <a:t>Meet the Health Improvement Team</a:t>
            </a:r>
          </a:p>
        </p:txBody>
      </p:sp>
      <p:sp>
        <p:nvSpPr>
          <p:cNvPr id="4" name="Rectangle 1">
            <a:extLst>
              <a:ext uri="{FF2B5EF4-FFF2-40B4-BE49-F238E27FC236}">
                <a16:creationId xmlns:a16="http://schemas.microsoft.com/office/drawing/2014/main" id="{DFBB12B5-1816-4552-B408-D34BA563AD20}"/>
              </a:ext>
            </a:extLst>
          </p:cNvPr>
          <p:cNvSpPr/>
          <p:nvPr/>
        </p:nvSpPr>
        <p:spPr>
          <a:xfrm>
            <a:off x="1515096" y="548676"/>
            <a:ext cx="644459" cy="677104"/>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1219279"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Tw Cen MT"/>
              <a:ea typeface="+mn-ea"/>
              <a:cs typeface="+mn-cs"/>
            </a:endParaRPr>
          </a:p>
        </p:txBody>
      </p:sp>
      <p:pic>
        <p:nvPicPr>
          <p:cNvPr id="5" name="Picture 7">
            <a:extLst>
              <a:ext uri="{FF2B5EF4-FFF2-40B4-BE49-F238E27FC236}">
                <a16:creationId xmlns:a16="http://schemas.microsoft.com/office/drawing/2014/main" id="{E2C7B690-DF7A-49F8-A5ED-AE835BE19958}"/>
              </a:ext>
            </a:extLst>
          </p:cNvPr>
          <p:cNvPicPr>
            <a:picLocks noChangeAspect="1"/>
          </p:cNvPicPr>
          <p:nvPr/>
        </p:nvPicPr>
        <p:blipFill>
          <a:blip r:embed="rId6"/>
          <a:stretch>
            <a:fillRect/>
          </a:stretch>
        </p:blipFill>
        <p:spPr>
          <a:xfrm>
            <a:off x="21061" y="10544"/>
            <a:ext cx="12181472" cy="6858000"/>
          </a:xfrm>
          <a:prstGeom prst="rect">
            <a:avLst/>
          </a:prstGeom>
          <a:noFill/>
          <a:ln cap="flat">
            <a:noFill/>
          </a:ln>
        </p:spPr>
      </p:pic>
      <p:sp>
        <p:nvSpPr>
          <p:cNvPr id="6" name="Rectangle 17">
            <a:extLst>
              <a:ext uri="{FF2B5EF4-FFF2-40B4-BE49-F238E27FC236}">
                <a16:creationId xmlns:a16="http://schemas.microsoft.com/office/drawing/2014/main" id="{7123E150-FE7F-413B-9037-FB6D7D94AB91}"/>
              </a:ext>
            </a:extLst>
          </p:cNvPr>
          <p:cNvSpPr/>
          <p:nvPr/>
        </p:nvSpPr>
        <p:spPr>
          <a:xfrm>
            <a:off x="0" y="599252"/>
            <a:ext cx="790041" cy="73152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sp>
        <p:nvSpPr>
          <p:cNvPr id="7" name="Title 1">
            <a:extLst>
              <a:ext uri="{FF2B5EF4-FFF2-40B4-BE49-F238E27FC236}">
                <a16:creationId xmlns:a16="http://schemas.microsoft.com/office/drawing/2014/main" id="{12E81818-6CAC-43DF-8624-DBFF888C5982}"/>
              </a:ext>
            </a:extLst>
          </p:cNvPr>
          <p:cNvSpPr txBox="1"/>
          <p:nvPr/>
        </p:nvSpPr>
        <p:spPr>
          <a:xfrm>
            <a:off x="1286719" y="2193105"/>
            <a:ext cx="9426549" cy="1225781"/>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Why teach RHE in school?</a:t>
            </a:r>
          </a:p>
        </p:txBody>
      </p:sp>
      <p:pic>
        <p:nvPicPr>
          <p:cNvPr id="13" name="Picture 15" descr="A close up of text on a black background&#10;&#10;Description generated with high confidence">
            <a:extLst>
              <a:ext uri="{FF2B5EF4-FFF2-40B4-BE49-F238E27FC236}">
                <a16:creationId xmlns:a16="http://schemas.microsoft.com/office/drawing/2014/main" id="{13ED5442-698C-4947-9939-AD87ABC422FD}"/>
              </a:ext>
            </a:extLst>
          </p:cNvPr>
          <p:cNvPicPr>
            <a:picLocks noChangeAspect="1"/>
          </p:cNvPicPr>
          <p:nvPr/>
        </p:nvPicPr>
        <p:blipFill>
          <a:blip r:embed="rId7"/>
          <a:stretch>
            <a:fillRect/>
          </a:stretch>
        </p:blipFill>
        <p:spPr>
          <a:xfrm>
            <a:off x="12161" y="5168344"/>
            <a:ext cx="1341443" cy="1679112"/>
          </a:xfrm>
          <a:prstGeom prst="rect">
            <a:avLst/>
          </a:prstGeom>
          <a:noFill/>
          <a:ln cap="flat">
            <a:noFill/>
          </a:ln>
        </p:spPr>
      </p:pic>
      <p:pic>
        <p:nvPicPr>
          <p:cNvPr id="14" name="Picture 21" descr="A close up of text on a black background&#10;&#10;Description generated with high confidence">
            <a:extLst>
              <a:ext uri="{FF2B5EF4-FFF2-40B4-BE49-F238E27FC236}">
                <a16:creationId xmlns:a16="http://schemas.microsoft.com/office/drawing/2014/main" id="{AB9137F2-FFB8-4B09-A40C-0D203C6921B9}"/>
              </a:ext>
            </a:extLst>
          </p:cNvPr>
          <p:cNvPicPr>
            <a:picLocks noChangeAspect="1"/>
          </p:cNvPicPr>
          <p:nvPr/>
        </p:nvPicPr>
        <p:blipFill>
          <a:blip r:embed="rId7"/>
          <a:stretch>
            <a:fillRect/>
          </a:stretch>
        </p:blipFill>
        <p:spPr>
          <a:xfrm rot="10799991">
            <a:off x="10861087" y="0"/>
            <a:ext cx="1341443" cy="1679112"/>
          </a:xfrm>
          <a:prstGeom prst="rect">
            <a:avLst/>
          </a:prstGeom>
          <a:noFill/>
          <a:ln cap="flat">
            <a:noFill/>
          </a:ln>
        </p:spPr>
      </p:pic>
      <p:pic>
        <p:nvPicPr>
          <p:cNvPr id="15" name="Picture 14" descr="A picture containing object&#10;&#10;Description generated with very high confidence">
            <a:extLst>
              <a:ext uri="{FF2B5EF4-FFF2-40B4-BE49-F238E27FC236}">
                <a16:creationId xmlns:a16="http://schemas.microsoft.com/office/drawing/2014/main" id="{A9556072-FE30-478F-BFE8-A4742C017117}"/>
              </a:ext>
            </a:extLst>
          </p:cNvPr>
          <p:cNvPicPr>
            <a:picLocks noChangeAspect="1"/>
          </p:cNvPicPr>
          <p:nvPr/>
        </p:nvPicPr>
        <p:blipFill>
          <a:blip r:embed="rId8">
            <a:lum bright="70000" contrast="-70000"/>
            <a:extLst>
              <a:ext uri="{BEBA8EAE-BF5A-486C-A8C5-ECC9F3942E4B}">
                <a14:imgProps xmlns:a14="http://schemas.microsoft.com/office/drawing/2010/main">
                  <a14:imgLayer r:embed="rId9">
                    <a14:imgEffect>
                      <a14:artisticPhotocopy/>
                    </a14:imgEffect>
                  </a14:imgLayer>
                </a14:imgProps>
              </a:ext>
            </a:extLst>
          </a:blip>
          <a:stretch>
            <a:fillRect/>
          </a:stretch>
        </p:blipFill>
        <p:spPr>
          <a:xfrm>
            <a:off x="10346417" y="5952122"/>
            <a:ext cx="1517355" cy="655569"/>
          </a:xfrm>
          <a:prstGeom prst="rect">
            <a:avLst/>
          </a:prstGeom>
          <a:noFill/>
          <a:ln cap="flat">
            <a:noFill/>
          </a:ln>
        </p:spPr>
      </p:pic>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17522419"/>
      </p:ext>
    </p:extLst>
  </p:cSld>
  <p:clrMapOvr>
    <a:masterClrMapping/>
  </p:clrMapOvr>
  <mc:AlternateContent xmlns:mc="http://schemas.openxmlformats.org/markup-compatibility/2006" xmlns:p14="http://schemas.microsoft.com/office/powerpoint/2010/main">
    <mc:Choice Requires="p14">
      <p:transition spd="slow" p14:dur="2000" advTm="5903"/>
    </mc:Choice>
    <mc:Fallback xmlns="">
      <p:transition spd="slow" advTm="59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983985" y="585636"/>
            <a:ext cx="10235210"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1200" cap="none" spc="0" normalizeH="0" baseline="0" noProof="0" dirty="0">
                <a:ln>
                  <a:noFill/>
                </a:ln>
                <a:solidFill>
                  <a:srgbClr val="002060"/>
                </a:solidFill>
                <a:effectLst/>
                <a:uLnTx/>
                <a:uFillTx/>
                <a:latin typeface="Calibri" pitchFamily="34"/>
                <a:ea typeface="+mn-ea"/>
                <a:cs typeface="Calibri" pitchFamily="34"/>
              </a:rPr>
              <a:t>My Relationship and Health Education</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11" name="Content Placeholder 7">
            <a:extLst>
              <a:ext uri="{FF2B5EF4-FFF2-40B4-BE49-F238E27FC236}">
                <a16:creationId xmlns:a16="http://schemas.microsoft.com/office/drawing/2014/main" id="{A1F1E740-8FBF-4BFA-AFF4-821C979F2658}"/>
              </a:ext>
            </a:extLst>
          </p:cNvPr>
          <p:cNvSpPr>
            <a:spLocks noGrp="1"/>
          </p:cNvSpPr>
          <p:nvPr>
            <p:ph idx="1"/>
          </p:nvPr>
        </p:nvSpPr>
        <p:spPr>
          <a:xfrm>
            <a:off x="125935" y="1517086"/>
            <a:ext cx="11887199" cy="1644568"/>
          </a:xfrm>
        </p:spPr>
        <p:txBody>
          <a:bodyPr>
            <a:normAutofit fontScale="62500" lnSpcReduction="20000"/>
          </a:bodyPr>
          <a:lstStyle/>
          <a:p>
            <a:pPr marL="0" indent="0">
              <a:lnSpc>
                <a:spcPct val="150000"/>
              </a:lnSpc>
              <a:buNone/>
            </a:pPr>
            <a:r>
              <a:rPr lang="en-GB" sz="4400" dirty="0">
                <a:solidFill>
                  <a:srgbClr val="002060"/>
                </a:solidFill>
                <a:latin typeface="Calibri" pitchFamily="34"/>
                <a:ea typeface="+mn-ea"/>
                <a:cs typeface="Calibri" pitchFamily="34"/>
              </a:rPr>
              <a:t>Pause the </a:t>
            </a:r>
            <a:r>
              <a:rPr lang="en-GB" sz="4400" dirty="0">
                <a:solidFill>
                  <a:srgbClr val="002060"/>
                </a:solidFill>
                <a:latin typeface="Calibri" pitchFamily="34"/>
                <a:cs typeface="Calibri" pitchFamily="34"/>
              </a:rPr>
              <a:t>video and think about the</a:t>
            </a:r>
            <a:r>
              <a:rPr lang="en-GB" sz="4400" dirty="0">
                <a:solidFill>
                  <a:srgbClr val="002060"/>
                </a:solidFill>
                <a:latin typeface="Calibri" pitchFamily="34"/>
                <a:ea typeface="+mn-ea"/>
                <a:cs typeface="Calibri" pitchFamily="34"/>
              </a:rPr>
              <a:t> information you had about growing up. </a:t>
            </a:r>
          </a:p>
          <a:p>
            <a:pPr marL="0" indent="0">
              <a:lnSpc>
                <a:spcPct val="150000"/>
              </a:lnSpc>
              <a:buNone/>
            </a:pPr>
            <a:r>
              <a:rPr lang="en-GB" sz="4400" dirty="0">
                <a:solidFill>
                  <a:srgbClr val="002060"/>
                </a:solidFill>
                <a:latin typeface="Calibri" pitchFamily="34"/>
                <a:ea typeface="+mn-ea"/>
                <a:cs typeface="Calibri" pitchFamily="34"/>
              </a:rPr>
              <a:t>Did you get it from:</a:t>
            </a:r>
          </a:p>
          <a:p>
            <a:pPr marL="0" indent="0">
              <a:buNone/>
            </a:pPr>
            <a:endParaRPr lang="en-GB" dirty="0"/>
          </a:p>
        </p:txBody>
      </p:sp>
      <p:sp>
        <p:nvSpPr>
          <p:cNvPr id="12" name="Oval 11">
            <a:extLst>
              <a:ext uri="{FF2B5EF4-FFF2-40B4-BE49-F238E27FC236}">
                <a16:creationId xmlns:a16="http://schemas.microsoft.com/office/drawing/2014/main" id="{D27EB825-59D7-471F-A407-E92EF23A5A37}"/>
              </a:ext>
            </a:extLst>
          </p:cNvPr>
          <p:cNvSpPr/>
          <p:nvPr/>
        </p:nvSpPr>
        <p:spPr>
          <a:xfrm>
            <a:off x="549901" y="3124176"/>
            <a:ext cx="2023394" cy="1800200"/>
          </a:xfrm>
          <a:prstGeom prst="ellipse">
            <a:avLst/>
          </a:prstGeom>
          <a:solidFill>
            <a:srgbClr val="009E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Your parents?</a:t>
            </a:r>
            <a:endParaRPr kumimoji="0" lang="en-GB" sz="24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p:txBody>
      </p:sp>
      <p:sp>
        <p:nvSpPr>
          <p:cNvPr id="13" name="Oval 12">
            <a:extLst>
              <a:ext uri="{FF2B5EF4-FFF2-40B4-BE49-F238E27FC236}">
                <a16:creationId xmlns:a16="http://schemas.microsoft.com/office/drawing/2014/main" id="{38CAE1F0-1068-4A5F-8067-0DACAC4F2F0B}"/>
              </a:ext>
            </a:extLst>
          </p:cNvPr>
          <p:cNvSpPr/>
          <p:nvPr/>
        </p:nvSpPr>
        <p:spPr>
          <a:xfrm>
            <a:off x="3551701" y="3058626"/>
            <a:ext cx="2023394" cy="1800200"/>
          </a:xfrm>
          <a:prstGeom prst="ellipse">
            <a:avLst/>
          </a:prstGeom>
          <a:solidFill>
            <a:srgbClr val="9CC6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School lessons?</a:t>
            </a:r>
            <a:endParaRPr kumimoji="0" lang="en-GB" sz="24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p:txBody>
      </p:sp>
      <p:sp>
        <p:nvSpPr>
          <p:cNvPr id="18" name="Oval 17">
            <a:extLst>
              <a:ext uri="{FF2B5EF4-FFF2-40B4-BE49-F238E27FC236}">
                <a16:creationId xmlns:a16="http://schemas.microsoft.com/office/drawing/2014/main" id="{388ECA91-27AB-44C7-8BB9-2BA4C46AC596}"/>
              </a:ext>
            </a:extLst>
          </p:cNvPr>
          <p:cNvSpPr/>
          <p:nvPr/>
        </p:nvSpPr>
        <p:spPr>
          <a:xfrm>
            <a:off x="6553501" y="3081407"/>
            <a:ext cx="2023394" cy="1800200"/>
          </a:xfrm>
          <a:prstGeom prst="ellipse">
            <a:avLst/>
          </a:prstGeom>
          <a:solidFill>
            <a:srgbClr val="F9B1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Your friends?</a:t>
            </a:r>
            <a:endParaRPr kumimoji="0" lang="en-GB" sz="24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p:txBody>
      </p:sp>
      <p:sp>
        <p:nvSpPr>
          <p:cNvPr id="19" name="Oval 18">
            <a:extLst>
              <a:ext uri="{FF2B5EF4-FFF2-40B4-BE49-F238E27FC236}">
                <a16:creationId xmlns:a16="http://schemas.microsoft.com/office/drawing/2014/main" id="{C54B001B-D597-4054-97B6-820FF546B30B}"/>
              </a:ext>
            </a:extLst>
          </p:cNvPr>
          <p:cNvSpPr/>
          <p:nvPr/>
        </p:nvSpPr>
        <p:spPr>
          <a:xfrm>
            <a:off x="9243315" y="3062637"/>
            <a:ext cx="2168872" cy="1846188"/>
          </a:xfrm>
          <a:prstGeom prst="ellipse">
            <a:avLst/>
          </a:prstGeom>
          <a:solidFill>
            <a:srgbClr val="E13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Magazines  or books?</a:t>
            </a:r>
            <a:endParaRPr kumimoji="0" lang="en-GB" sz="24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p:txBody>
      </p:sp>
      <p:sp>
        <p:nvSpPr>
          <p:cNvPr id="20" name="Content Placeholder 7">
            <a:extLst>
              <a:ext uri="{FF2B5EF4-FFF2-40B4-BE49-F238E27FC236}">
                <a16:creationId xmlns:a16="http://schemas.microsoft.com/office/drawing/2014/main" id="{29128FF6-E5BA-4340-B9E1-97D06F6A2902}"/>
              </a:ext>
            </a:extLst>
          </p:cNvPr>
          <p:cNvSpPr txBox="1">
            <a:spLocks/>
          </p:cNvSpPr>
          <p:nvPr/>
        </p:nvSpPr>
        <p:spPr>
          <a:xfrm>
            <a:off x="549901" y="5062820"/>
            <a:ext cx="11642099" cy="1071735"/>
          </a:xfrm>
          <a:prstGeom prst="rect">
            <a:avLst/>
          </a:prstGeom>
          <a:noFill/>
          <a:ln>
            <a:noFill/>
          </a:ln>
        </p:spPr>
        <p:txBody>
          <a:bodyPr vert="horz" wrap="square" lIns="91440" tIns="45720" rIns="91440" bIns="45720" anchor="t" anchorCtr="0" compatLnSpc="1">
            <a:normAutofit fontScale="85000" lnSpcReduction="10000"/>
          </a:bodyPr>
          <a:lst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1000"/>
              </a:spcBef>
              <a:spcAft>
                <a:spcPts val="0"/>
              </a:spcAft>
              <a:buClrTx/>
              <a:buSzPct val="100000"/>
              <a:buFont typeface="Arial" pitchFamily="34"/>
              <a:buNone/>
              <a:tabLst/>
              <a:defRPr/>
            </a:pPr>
            <a:r>
              <a:rPr kumimoji="0" lang="en-GB" sz="4400" b="0" i="0" u="none" strike="noStrike" kern="1200" cap="none" spc="0" normalizeH="0" baseline="0" noProof="0" dirty="0">
                <a:ln>
                  <a:noFill/>
                </a:ln>
                <a:solidFill>
                  <a:srgbClr val="002060"/>
                </a:solidFill>
                <a:effectLst/>
                <a:uLnTx/>
                <a:uFillTx/>
                <a:latin typeface="Calibri" pitchFamily="34"/>
                <a:ea typeface="+mn-ea"/>
                <a:cs typeface="Calibri" pitchFamily="34"/>
              </a:rPr>
              <a:t>What was good? Did it help? What would you change?</a:t>
            </a:r>
          </a:p>
          <a:p>
            <a:pPr marL="0" marR="0" lvl="0" indent="0" algn="l" defTabSz="914400" rtl="0" eaLnBrk="1" fontAlgn="auto" latinLnBrk="0" hangingPunct="1">
              <a:lnSpc>
                <a:spcPct val="90000"/>
              </a:lnSpc>
              <a:spcBef>
                <a:spcPts val="1000"/>
              </a:spcBef>
              <a:spcAft>
                <a:spcPts val="0"/>
              </a:spcAft>
              <a:buClrTx/>
              <a:buSzPct val="100000"/>
              <a:buFont typeface="Arial" pitchFamily="34"/>
              <a:buNone/>
              <a:tabLst/>
              <a:defRPr/>
            </a:pPr>
            <a:endParaRPr kumimoji="0" lang="en-GB" sz="2800" b="0" i="0" u="none" strike="noStrike" kern="1200" cap="none" spc="0" normalizeH="0" baseline="0" noProof="0" dirty="0">
              <a:ln>
                <a:noFill/>
              </a:ln>
              <a:solidFill>
                <a:srgbClr val="000000"/>
              </a:solidFill>
              <a:effectLst/>
              <a:uLnTx/>
              <a:uFillTx/>
              <a:latin typeface="Calibri"/>
              <a:ea typeface="+mn-ea"/>
              <a:cs typeface="+mn-cs"/>
            </a:endParaRPr>
          </a:p>
        </p:txBody>
      </p:sp>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73396714"/>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983985" y="585636"/>
            <a:ext cx="10169505"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Adults tell us….</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pic>
        <p:nvPicPr>
          <p:cNvPr id="35" name="Picture 34" descr="A screenshot of a video game&#10;&#10;Description automatically generated">
            <a:extLst>
              <a:ext uri="{FF2B5EF4-FFF2-40B4-BE49-F238E27FC236}">
                <a16:creationId xmlns:a16="http://schemas.microsoft.com/office/drawing/2014/main" id="{3224CC61-2599-4598-BC4D-F770EAD04BF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94192" y="3868166"/>
            <a:ext cx="2785395" cy="1710021"/>
          </a:xfrm>
          <a:prstGeom prst="rect">
            <a:avLst/>
          </a:prstGeom>
        </p:spPr>
      </p:pic>
      <p:sp>
        <p:nvSpPr>
          <p:cNvPr id="36" name="TextBox 35">
            <a:extLst>
              <a:ext uri="{FF2B5EF4-FFF2-40B4-BE49-F238E27FC236}">
                <a16:creationId xmlns:a16="http://schemas.microsoft.com/office/drawing/2014/main" id="{EB7A99F7-4172-49E7-B972-865973E7CF63}"/>
              </a:ext>
            </a:extLst>
          </p:cNvPr>
          <p:cNvSpPr txBox="1"/>
          <p:nvPr/>
        </p:nvSpPr>
        <p:spPr>
          <a:xfrm>
            <a:off x="790041" y="3373295"/>
            <a:ext cx="2763513"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2060"/>
                </a:solidFill>
                <a:effectLst/>
                <a:uLnTx/>
                <a:uFillTx/>
                <a:latin typeface="Calibri" panose="020F0502020204030204"/>
                <a:ea typeface="+mn-ea"/>
                <a:cs typeface="+mn-cs"/>
              </a:rPr>
              <a:t>“I was worried”</a:t>
            </a:r>
          </a:p>
        </p:txBody>
      </p:sp>
      <p:sp>
        <p:nvSpPr>
          <p:cNvPr id="37" name="TextBox 36">
            <a:extLst>
              <a:ext uri="{FF2B5EF4-FFF2-40B4-BE49-F238E27FC236}">
                <a16:creationId xmlns:a16="http://schemas.microsoft.com/office/drawing/2014/main" id="{909BD82E-5D20-42FC-8050-30B6A88C7F17}"/>
              </a:ext>
            </a:extLst>
          </p:cNvPr>
          <p:cNvSpPr txBox="1"/>
          <p:nvPr/>
        </p:nvSpPr>
        <p:spPr>
          <a:xfrm>
            <a:off x="8267922" y="2360162"/>
            <a:ext cx="3206327"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2060"/>
                </a:solidFill>
                <a:effectLst/>
                <a:uLnTx/>
                <a:uFillTx/>
                <a:latin typeface="Calibri" panose="020F0502020204030204"/>
                <a:ea typeface="+mn-ea"/>
                <a:cs typeface="+mn-cs"/>
              </a:rPr>
              <a:t>“I was frightened”</a:t>
            </a:r>
          </a:p>
        </p:txBody>
      </p:sp>
      <p:sp>
        <p:nvSpPr>
          <p:cNvPr id="38" name="TextBox 37">
            <a:extLst>
              <a:ext uri="{FF2B5EF4-FFF2-40B4-BE49-F238E27FC236}">
                <a16:creationId xmlns:a16="http://schemas.microsoft.com/office/drawing/2014/main" id="{76C6DE1E-FFF6-4DEF-B506-CB3E794F2F2D}"/>
              </a:ext>
            </a:extLst>
          </p:cNvPr>
          <p:cNvSpPr txBox="1"/>
          <p:nvPr/>
        </p:nvSpPr>
        <p:spPr>
          <a:xfrm>
            <a:off x="4826678" y="4905989"/>
            <a:ext cx="253864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2060"/>
                </a:solidFill>
                <a:effectLst/>
                <a:uLnTx/>
                <a:uFillTx/>
                <a:latin typeface="Calibri" panose="020F0502020204030204"/>
                <a:ea typeface="+mn-ea"/>
                <a:cs typeface="+mn-cs"/>
              </a:rPr>
              <a:t>“Am I normal”</a:t>
            </a:r>
            <a:endPar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 name="Content Placeholder 50">
            <a:extLst>
              <a:ext uri="{FF2B5EF4-FFF2-40B4-BE49-F238E27FC236}">
                <a16:creationId xmlns:a16="http://schemas.microsoft.com/office/drawing/2014/main" id="{65EF6A1D-3F98-4CFC-8DDF-0A80A05D5D13}"/>
              </a:ext>
            </a:extLst>
          </p:cNvPr>
          <p:cNvPicPr>
            <a:picLocks noGrp="1" noChangeAspect="1"/>
          </p:cNvPicPr>
          <p:nvPr>
            <p:ph idx="1"/>
          </p:nvPr>
        </p:nvPicPr>
        <p:blipFill>
          <a:blip r:embed="rId8">
            <a:extLst>
              <a:ext uri="{28A0092B-C50C-407E-A947-70E740481C1C}">
                <a14:useLocalDpi xmlns:a14="http://schemas.microsoft.com/office/drawing/2010/main" val="0"/>
              </a:ext>
            </a:extLst>
          </a:blip>
          <a:stretch>
            <a:fillRect/>
          </a:stretch>
        </p:blipFill>
        <p:spPr>
          <a:xfrm>
            <a:off x="395020" y="4278507"/>
            <a:ext cx="3905310" cy="2248512"/>
          </a:xfrm>
        </p:spPr>
      </p:pic>
      <p:pic>
        <p:nvPicPr>
          <p:cNvPr id="55" name="Picture 54">
            <a:extLst>
              <a:ext uri="{FF2B5EF4-FFF2-40B4-BE49-F238E27FC236}">
                <a16:creationId xmlns:a16="http://schemas.microsoft.com/office/drawing/2014/main" id="{F13C8957-47D9-401F-AB4D-BD074092E4A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0318" y="1612711"/>
            <a:ext cx="2146751" cy="1222775"/>
          </a:xfrm>
          <a:prstGeom prst="rect">
            <a:avLst/>
          </a:prstGeom>
        </p:spPr>
      </p:pic>
      <p:pic>
        <p:nvPicPr>
          <p:cNvPr id="59" name="Picture 58" descr="A picture containing person, person, outdoor, people&#10;&#10;Description automatically generated">
            <a:extLst>
              <a:ext uri="{FF2B5EF4-FFF2-40B4-BE49-F238E27FC236}">
                <a16:creationId xmlns:a16="http://schemas.microsoft.com/office/drawing/2014/main" id="{15E198A7-ADE8-479B-88CD-A3F06636E62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448150" y="1819143"/>
            <a:ext cx="2418983" cy="1979168"/>
          </a:xfrm>
          <a:prstGeom prst="rect">
            <a:avLst/>
          </a:prstGeom>
        </p:spPr>
      </p:pic>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51976623"/>
      </p:ext>
    </p:extLst>
  </p:cSld>
  <p:clrMapOvr>
    <a:masterClrMapping/>
  </p:clrMapOvr>
  <mc:AlternateContent xmlns:mc="http://schemas.openxmlformats.org/markup-compatibility/2006" xmlns:p14="http://schemas.microsoft.com/office/powerpoint/2010/main">
    <mc:Choice Requires="p14">
      <p:transition spd="slow" p14:dur="2000" advTm="6264"/>
    </mc:Choice>
    <mc:Fallback xmlns="">
      <p:transition spd="slow" advTm="62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12161" y="38558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802202" y="381336"/>
            <a:ext cx="10430142"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1200" cap="none" spc="0" normalizeH="0" baseline="0" noProof="0" dirty="0">
                <a:ln>
                  <a:noFill/>
                </a:ln>
                <a:solidFill>
                  <a:srgbClr val="002060"/>
                </a:solidFill>
                <a:effectLst/>
                <a:uLnTx/>
                <a:uFillTx/>
                <a:latin typeface="Calibri"/>
                <a:ea typeface="+mn-ea"/>
                <a:cs typeface="Calibri" pitchFamily="34"/>
              </a:rPr>
              <a:t>Children tell us….</a:t>
            </a:r>
          </a:p>
        </p:txBody>
      </p:sp>
      <p:sp>
        <p:nvSpPr>
          <p:cNvPr id="36" name="TextBox 35">
            <a:extLst>
              <a:ext uri="{FF2B5EF4-FFF2-40B4-BE49-F238E27FC236}">
                <a16:creationId xmlns:a16="http://schemas.microsoft.com/office/drawing/2014/main" id="{EB7A99F7-4172-49E7-B972-865973E7CF63}"/>
              </a:ext>
            </a:extLst>
          </p:cNvPr>
          <p:cNvSpPr txBox="1"/>
          <p:nvPr/>
        </p:nvSpPr>
        <p:spPr>
          <a:xfrm>
            <a:off x="9515547" y="1625424"/>
            <a:ext cx="245291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2060"/>
                </a:solidFill>
                <a:effectLst/>
                <a:uLnTx/>
                <a:uFillTx/>
                <a:latin typeface="Calibri" panose="020F0502020204030204"/>
                <a:ea typeface="+mn-ea"/>
                <a:cs typeface="+mn-cs"/>
              </a:rPr>
              <a:t>“I’m worried”</a:t>
            </a:r>
          </a:p>
        </p:txBody>
      </p:sp>
      <p:sp>
        <p:nvSpPr>
          <p:cNvPr id="37" name="TextBox 36">
            <a:extLst>
              <a:ext uri="{FF2B5EF4-FFF2-40B4-BE49-F238E27FC236}">
                <a16:creationId xmlns:a16="http://schemas.microsoft.com/office/drawing/2014/main" id="{909BD82E-5D20-42FC-8050-30B6A88C7F17}"/>
              </a:ext>
            </a:extLst>
          </p:cNvPr>
          <p:cNvSpPr txBox="1"/>
          <p:nvPr/>
        </p:nvSpPr>
        <p:spPr>
          <a:xfrm>
            <a:off x="8585823" y="4902945"/>
            <a:ext cx="2889317"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2060"/>
                </a:solidFill>
                <a:effectLst/>
                <a:uLnTx/>
                <a:uFillTx/>
                <a:latin typeface="Calibri" panose="020F0502020204030204"/>
                <a:ea typeface="+mn-ea"/>
                <a:cs typeface="+mn-cs"/>
              </a:rPr>
              <a:t>“I’m frightened”</a:t>
            </a:r>
          </a:p>
        </p:txBody>
      </p:sp>
      <p:sp>
        <p:nvSpPr>
          <p:cNvPr id="38" name="TextBox 37">
            <a:extLst>
              <a:ext uri="{FF2B5EF4-FFF2-40B4-BE49-F238E27FC236}">
                <a16:creationId xmlns:a16="http://schemas.microsoft.com/office/drawing/2014/main" id="{76C6DE1E-FFF6-4DEF-B506-CB3E794F2F2D}"/>
              </a:ext>
            </a:extLst>
          </p:cNvPr>
          <p:cNvSpPr txBox="1"/>
          <p:nvPr/>
        </p:nvSpPr>
        <p:spPr>
          <a:xfrm>
            <a:off x="2554554" y="5235810"/>
            <a:ext cx="253864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2060"/>
                </a:solidFill>
                <a:effectLst/>
                <a:uLnTx/>
                <a:uFillTx/>
                <a:latin typeface="Calibri" panose="020F0502020204030204"/>
                <a:ea typeface="+mn-ea"/>
                <a:cs typeface="+mn-cs"/>
              </a:rPr>
              <a:t>“Am I normal”</a:t>
            </a:r>
            <a:endPar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descr="A picture containing diagram&#10;&#10;Description automatically generated">
            <a:extLst>
              <a:ext uri="{FF2B5EF4-FFF2-40B4-BE49-F238E27FC236}">
                <a16:creationId xmlns:a16="http://schemas.microsoft.com/office/drawing/2014/main" id="{0B984E45-1C46-46D3-ADE0-CF52839172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6765" y="4537888"/>
            <a:ext cx="1480453" cy="2320112"/>
          </a:xfrm>
          <a:prstGeom prst="rect">
            <a:avLst/>
          </a:prstGeom>
        </p:spPr>
      </p:pic>
      <p:pic>
        <p:nvPicPr>
          <p:cNvPr id="14" name="Picture 13" descr="A picture containing person, outdoor&#10;&#10;Description automatically generated">
            <a:extLst>
              <a:ext uri="{FF2B5EF4-FFF2-40B4-BE49-F238E27FC236}">
                <a16:creationId xmlns:a16="http://schemas.microsoft.com/office/drawing/2014/main" id="{D15926D9-2A98-4F60-BD85-BA8D586469E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32909" y="1597757"/>
            <a:ext cx="4505325" cy="1895475"/>
          </a:xfrm>
          <a:prstGeom prst="rect">
            <a:avLst/>
          </a:prstGeom>
        </p:spPr>
      </p:pic>
      <p:pic>
        <p:nvPicPr>
          <p:cNvPr id="16" name="Picture 15" descr="A picture containing person, sitting, seat, sofa&#10;&#10;Description automatically generated">
            <a:extLst>
              <a:ext uri="{FF2B5EF4-FFF2-40B4-BE49-F238E27FC236}">
                <a16:creationId xmlns:a16="http://schemas.microsoft.com/office/drawing/2014/main" id="{18D83AAE-7183-442B-AAF6-8B3D4B11F4D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524865" y="1780215"/>
            <a:ext cx="3512729" cy="2341819"/>
          </a:xfrm>
          <a:prstGeom prst="rect">
            <a:avLst/>
          </a:prstGeom>
        </p:spPr>
      </p:pic>
      <p:pic>
        <p:nvPicPr>
          <p:cNvPr id="28" name="Content Placeholder 42" descr="A picture containing indoor, person, bed, laying&#10;&#10;Description automatically generated">
            <a:extLst>
              <a:ext uri="{FF2B5EF4-FFF2-40B4-BE49-F238E27FC236}">
                <a16:creationId xmlns:a16="http://schemas.microsoft.com/office/drawing/2014/main" id="{16B58B3F-2F37-48BD-9C28-08A8DF17DCC9}"/>
              </a:ext>
            </a:extLst>
          </p:cNvPr>
          <p:cNvPicPr>
            <a:picLocks noGrp="1" noChangeAspect="1"/>
          </p:cNvPicPr>
          <p:nvPr>
            <p:ph idx="1"/>
          </p:nvPr>
        </p:nvPicPr>
        <p:blipFill>
          <a:blip r:embed="rId9">
            <a:extLst>
              <a:ext uri="{28A0092B-C50C-407E-A947-70E740481C1C}">
                <a14:useLocalDpi xmlns:a14="http://schemas.microsoft.com/office/drawing/2010/main" val="0"/>
              </a:ext>
            </a:extLst>
          </a:blip>
          <a:stretch>
            <a:fillRect/>
          </a:stretch>
        </p:blipFill>
        <p:spPr>
          <a:xfrm>
            <a:off x="8298192" y="2800377"/>
            <a:ext cx="2815970" cy="1722636"/>
          </a:xfrm>
        </p:spPr>
      </p:pic>
      <p:pic>
        <p:nvPicPr>
          <p:cNvPr id="22" name="Picture 21" descr="A picture containing person&#10;&#10;Description automatically generated">
            <a:extLst>
              <a:ext uri="{FF2B5EF4-FFF2-40B4-BE49-F238E27FC236}">
                <a16:creationId xmlns:a16="http://schemas.microsoft.com/office/drawing/2014/main" id="{654C32A4-EE61-4E6C-BCF6-D4024077306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84339" y="4523013"/>
            <a:ext cx="2685732" cy="1803850"/>
          </a:xfrm>
          <a:prstGeom prst="rect">
            <a:avLst/>
          </a:prstGeom>
        </p:spPr>
      </p:pic>
      <p:sp>
        <p:nvSpPr>
          <p:cNvPr id="7" name="TextBox 6">
            <a:extLst>
              <a:ext uri="{FF2B5EF4-FFF2-40B4-BE49-F238E27FC236}">
                <a16:creationId xmlns:a16="http://schemas.microsoft.com/office/drawing/2014/main" id="{20DE341C-2B8C-4FF3-9069-520D502E05E4}"/>
              </a:ext>
            </a:extLst>
          </p:cNvPr>
          <p:cNvSpPr txBox="1"/>
          <p:nvPr/>
        </p:nvSpPr>
        <p:spPr>
          <a:xfrm>
            <a:off x="8903015" y="5858844"/>
            <a:ext cx="3142207"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srgbClr val="002060"/>
                </a:solidFill>
                <a:effectLst/>
                <a:uLnTx/>
                <a:uFillTx/>
                <a:latin typeface="Calibri"/>
                <a:ea typeface="+mn-ea"/>
                <a:cs typeface="Calibri" pitchFamily="34"/>
              </a:rPr>
              <a:t>……the same</a:t>
            </a:r>
          </a:p>
        </p:txBody>
      </p:sp>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753126"/>
      </p:ext>
    </p:extLst>
  </p:cSld>
  <p:clrMapOvr>
    <a:masterClrMapping/>
  </p:clrMapOvr>
  <mc:AlternateContent xmlns:mc="http://schemas.openxmlformats.org/markup-compatibility/2006" xmlns:p14="http://schemas.microsoft.com/office/powerpoint/2010/main">
    <mc:Choice Requires="p14">
      <p:transition spd="slow" p14:dur="2000" advTm="18735"/>
    </mc:Choice>
    <mc:Fallback xmlns="">
      <p:transition spd="slow" advTm="187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983985" y="585636"/>
            <a:ext cx="1071452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Where do children and young people learn?</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817459" y="1505017"/>
            <a:ext cx="10515600" cy="4736059"/>
          </a:xfrm>
        </p:spPr>
        <p:txBody>
          <a:bodyPr>
            <a:normAutofit/>
          </a:bodyPr>
          <a:lstStyle/>
          <a:p>
            <a:pPr marL="0" indent="0">
              <a:lnSpc>
                <a:spcPct val="150000"/>
              </a:lnSpc>
              <a:buNone/>
            </a:pPr>
            <a:r>
              <a:rPr lang="en-GB" sz="4400" dirty="0">
                <a:solidFill>
                  <a:srgbClr val="002060"/>
                </a:solidFill>
                <a:latin typeface="Calibri" pitchFamily="34"/>
                <a:ea typeface="+mn-ea"/>
                <a:cs typeface="Calibri" pitchFamily="34"/>
              </a:rPr>
              <a:t>TV				Adverts			Social Media</a:t>
            </a:r>
          </a:p>
          <a:p>
            <a:pPr marL="0" indent="0">
              <a:lnSpc>
                <a:spcPct val="150000"/>
              </a:lnSpc>
              <a:buNone/>
            </a:pPr>
            <a:r>
              <a:rPr lang="en-GB" sz="4400" dirty="0">
                <a:solidFill>
                  <a:srgbClr val="002060"/>
                </a:solidFill>
                <a:latin typeface="Calibri" pitchFamily="34"/>
                <a:ea typeface="+mn-ea"/>
                <a:cs typeface="Calibri" pitchFamily="34"/>
              </a:rPr>
              <a:t>Music			Gaming 		</a:t>
            </a:r>
            <a:r>
              <a:rPr lang="en-GB" sz="4400" b="1" u="sng" dirty="0">
                <a:solidFill>
                  <a:srgbClr val="002060"/>
                </a:solidFill>
                <a:latin typeface="Calibri" pitchFamily="34"/>
                <a:ea typeface="+mn-ea"/>
                <a:cs typeface="Calibri" pitchFamily="34"/>
              </a:rPr>
              <a:t>Parents	</a:t>
            </a:r>
          </a:p>
          <a:p>
            <a:pPr marL="0" indent="0">
              <a:lnSpc>
                <a:spcPct val="150000"/>
              </a:lnSpc>
              <a:buNone/>
            </a:pPr>
            <a:r>
              <a:rPr lang="en-GB" sz="4400" dirty="0">
                <a:solidFill>
                  <a:srgbClr val="002060"/>
                </a:solidFill>
                <a:latin typeface="Calibri" pitchFamily="34"/>
                <a:ea typeface="+mn-ea"/>
                <a:cs typeface="Calibri" pitchFamily="34"/>
              </a:rPr>
              <a:t>Siblings			Peers			</a:t>
            </a:r>
            <a:r>
              <a:rPr lang="en-GB" sz="4400" b="1" u="sng" dirty="0">
                <a:solidFill>
                  <a:srgbClr val="002060"/>
                </a:solidFill>
                <a:latin typeface="Calibri" pitchFamily="34"/>
                <a:ea typeface="+mn-ea"/>
                <a:cs typeface="Calibri" pitchFamily="34"/>
              </a:rPr>
              <a:t>School</a:t>
            </a:r>
          </a:p>
          <a:p>
            <a:pPr marL="0" indent="0">
              <a:lnSpc>
                <a:spcPct val="150000"/>
              </a:lnSpc>
              <a:buNone/>
            </a:pPr>
            <a:r>
              <a:rPr lang="en-GB" sz="4400" dirty="0" err="1">
                <a:solidFill>
                  <a:srgbClr val="002060"/>
                </a:solidFill>
                <a:latin typeface="Calibri" pitchFamily="34"/>
                <a:ea typeface="+mn-ea"/>
                <a:cs typeface="Calibri" pitchFamily="34"/>
              </a:rPr>
              <a:t>Youtube</a:t>
            </a:r>
            <a:r>
              <a:rPr lang="en-GB" sz="4400" dirty="0">
                <a:solidFill>
                  <a:srgbClr val="002060"/>
                </a:solidFill>
                <a:latin typeface="Calibri" pitchFamily="34"/>
                <a:ea typeface="+mn-ea"/>
                <a:cs typeface="Calibri" pitchFamily="34"/>
              </a:rPr>
              <a:t>		Disney			Films</a:t>
            </a:r>
          </a:p>
          <a:p>
            <a:pPr>
              <a:lnSpc>
                <a:spcPct val="150000"/>
              </a:lnSpc>
            </a:pPr>
            <a:endParaRPr lang="en-GB" sz="4400" dirty="0">
              <a:solidFill>
                <a:srgbClr val="BED712"/>
              </a:solidFill>
              <a:latin typeface="Calibri" pitchFamily="34"/>
              <a:ea typeface="+mn-ea"/>
              <a:cs typeface="Calibri" pitchFamily="34"/>
            </a:endParaRPr>
          </a:p>
          <a:p>
            <a:pPr marL="0" indent="0">
              <a:buNone/>
            </a:pPr>
            <a:endParaRPr lang="en-GB" dirty="0"/>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93731155"/>
      </p:ext>
    </p:extLst>
  </p:cSld>
  <p:clrMapOvr>
    <a:masterClrMapping/>
  </p:clrMapOvr>
  <mc:AlternateContent xmlns:mc="http://schemas.openxmlformats.org/markup-compatibility/2006" xmlns:p14="http://schemas.microsoft.com/office/powerpoint/2010/main">
    <mc:Choice Requires="p14">
      <p:transition spd="slow" p14:dur="2000" advTm="27175"/>
    </mc:Choice>
    <mc:Fallback xmlns="">
      <p:transition spd="slow" advTm="271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9"/>
          <p:cNvSpPr txBox="1">
            <a:spLocks noGrp="1"/>
          </p:cNvSpPr>
          <p:nvPr>
            <p:ph type="title" idx="4294967295"/>
          </p:nvPr>
        </p:nvSpPr>
        <p:spPr>
          <a:xfrm>
            <a:off x="939324" y="677068"/>
            <a:ext cx="10095469" cy="126365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chemeClr val="accent1"/>
              </a:buClr>
              <a:buSzPts val="3600"/>
              <a:buFont typeface="Trebuchet MS"/>
              <a:buNone/>
            </a:pPr>
            <a:r>
              <a:rPr lang="en-US" sz="3600" b="1" i="0" u="none" strike="noStrike" cap="none" dirty="0">
                <a:solidFill>
                  <a:srgbClr val="002060"/>
                </a:solidFill>
                <a:latin typeface="+mn-lt"/>
                <a:ea typeface="Trebuchet MS"/>
                <a:cs typeface="Trebuchet MS"/>
                <a:sym typeface="Trebuchet MS"/>
              </a:rPr>
              <a:t>Ofsted Review into Harmful Sexual Behavior in Schools</a:t>
            </a:r>
            <a:endParaRPr dirty="0">
              <a:solidFill>
                <a:srgbClr val="002060"/>
              </a:solidFill>
              <a:latin typeface="+mn-lt"/>
            </a:endParaRPr>
          </a:p>
        </p:txBody>
      </p:sp>
      <p:sp>
        <p:nvSpPr>
          <p:cNvPr id="274" name="Google Shape;274;p19"/>
          <p:cNvSpPr txBox="1">
            <a:spLocks noGrp="1"/>
          </p:cNvSpPr>
          <p:nvPr>
            <p:ph type="title" idx="4294967295"/>
          </p:nvPr>
        </p:nvSpPr>
        <p:spPr>
          <a:xfrm>
            <a:off x="992334" y="2062933"/>
            <a:ext cx="6183312" cy="500062"/>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chemeClr val="accent1"/>
              </a:buClr>
              <a:buSzPts val="3600"/>
              <a:buFont typeface="Trebuchet MS"/>
              <a:buNone/>
            </a:pPr>
            <a:r>
              <a:rPr lang="en-US" sz="3600" b="0" i="0" u="none" strike="noStrike" cap="none" dirty="0">
                <a:solidFill>
                  <a:schemeClr val="accent1"/>
                </a:solidFill>
                <a:latin typeface="Trebuchet MS"/>
                <a:ea typeface="Trebuchet MS"/>
                <a:cs typeface="Trebuchet MS"/>
                <a:sym typeface="Trebuchet MS"/>
              </a:rPr>
              <a:t>RSHE as part of the solution</a:t>
            </a:r>
            <a:endParaRPr dirty="0"/>
          </a:p>
        </p:txBody>
      </p:sp>
      <p:pic>
        <p:nvPicPr>
          <p:cNvPr id="277" name="Google Shape;277;p19"/>
          <p:cNvPicPr preferRelativeResize="0"/>
          <p:nvPr/>
        </p:nvPicPr>
        <p:blipFill rotWithShape="1">
          <a:blip r:embed="rId5">
            <a:alphaModFix/>
          </a:blip>
          <a:srcRect/>
          <a:stretch/>
        </p:blipFill>
        <p:spPr>
          <a:xfrm>
            <a:off x="9679016" y="5220508"/>
            <a:ext cx="2197100" cy="1263650"/>
          </a:xfrm>
          <a:prstGeom prst="rect">
            <a:avLst/>
          </a:prstGeom>
          <a:noFill/>
          <a:ln>
            <a:noFill/>
          </a:ln>
        </p:spPr>
      </p:pic>
      <p:sp>
        <p:nvSpPr>
          <p:cNvPr id="275" name="Google Shape;275;p19"/>
          <p:cNvSpPr txBox="1">
            <a:spLocks noGrp="1"/>
          </p:cNvSpPr>
          <p:nvPr>
            <p:ph type="subTitle" idx="4294967295"/>
          </p:nvPr>
        </p:nvSpPr>
        <p:spPr>
          <a:xfrm>
            <a:off x="939324" y="2747010"/>
            <a:ext cx="10095469" cy="1108075"/>
          </a:xfrm>
          <a:prstGeom prst="rect">
            <a:avLst/>
          </a:prstGeom>
          <a:noFill/>
          <a:ln>
            <a:noFill/>
          </a:ln>
        </p:spPr>
        <p:txBody>
          <a:bodyPr spcFirstLastPara="1" wrap="square" lIns="121900" tIns="121900" rIns="121900" bIns="121900" anchor="t" anchorCtr="0">
            <a:noAutofit/>
          </a:bodyPr>
          <a:lstStyle/>
          <a:p>
            <a:pPr marL="0" marR="0" lvl="0" indent="-111760" algn="l" rtl="0">
              <a:lnSpc>
                <a:spcPct val="100000"/>
              </a:lnSpc>
              <a:spcBef>
                <a:spcPts val="0"/>
              </a:spcBef>
              <a:spcAft>
                <a:spcPts val="0"/>
              </a:spcAft>
              <a:buClr>
                <a:schemeClr val="accent1"/>
              </a:buClr>
              <a:buSzPts val="1760"/>
              <a:buFont typeface="Noto Sans Symbols"/>
              <a:buChar char="►"/>
            </a:pPr>
            <a:r>
              <a:rPr lang="en-US" sz="2200" b="0" i="0" u="none" strike="noStrike" cap="none" dirty="0">
                <a:solidFill>
                  <a:schemeClr val="dk1"/>
                </a:solidFill>
                <a:latin typeface="+mn-lt"/>
                <a:ea typeface="Trebuchet MS"/>
                <a:cs typeface="Trebuchet MS"/>
                <a:sym typeface="Trebuchet MS"/>
              </a:rPr>
              <a:t>Following the deaths of Sara Everard and Sabina Nessa in 2021, there was a greater focus on protecting girls and women from violence and harm. </a:t>
            </a:r>
          </a:p>
          <a:p>
            <a:pPr marL="0" marR="0" lvl="0" indent="-111760" algn="l" rtl="0">
              <a:lnSpc>
                <a:spcPct val="100000"/>
              </a:lnSpc>
              <a:spcBef>
                <a:spcPts val="0"/>
              </a:spcBef>
              <a:spcAft>
                <a:spcPts val="0"/>
              </a:spcAft>
              <a:buClr>
                <a:schemeClr val="accent1"/>
              </a:buClr>
              <a:buSzPts val="1760"/>
              <a:buFont typeface="Noto Sans Symbols"/>
              <a:buChar char="►"/>
            </a:pPr>
            <a:r>
              <a:rPr lang="en-US" sz="2200" b="0" i="0" u="none" strike="noStrike" cap="none" dirty="0">
                <a:solidFill>
                  <a:schemeClr val="dk1"/>
                </a:solidFill>
                <a:latin typeface="+mn-lt"/>
                <a:ea typeface="Trebuchet MS"/>
                <a:cs typeface="Trebuchet MS"/>
                <a:sym typeface="Trebuchet MS"/>
              </a:rPr>
              <a:t> </a:t>
            </a:r>
            <a:r>
              <a:rPr lang="en-US" sz="2200" b="0" i="0" u="none" strike="noStrike" cap="none" dirty="0" err="1">
                <a:solidFill>
                  <a:schemeClr val="dk1"/>
                </a:solidFill>
                <a:latin typeface="+mn-lt"/>
                <a:ea typeface="Trebuchet MS"/>
                <a:cs typeface="Trebuchet MS"/>
                <a:sym typeface="Trebuchet MS"/>
              </a:rPr>
              <a:t>Ofsted</a:t>
            </a:r>
            <a:r>
              <a:rPr lang="en-US" sz="2200" b="0" i="0" u="none" strike="noStrike" cap="none" dirty="0">
                <a:solidFill>
                  <a:schemeClr val="dk1"/>
                </a:solidFill>
                <a:latin typeface="+mn-lt"/>
                <a:ea typeface="Trebuchet MS"/>
                <a:cs typeface="Trebuchet MS"/>
                <a:sym typeface="Trebuchet MS"/>
              </a:rPr>
              <a:t> were asked to review the extent of ‘peer-to- peer’ sexual abuse or Harmful Sexual Behavior in schools in.</a:t>
            </a:r>
            <a:endParaRPr dirty="0">
              <a:latin typeface="+mn-lt"/>
            </a:endParaRPr>
          </a:p>
          <a:p>
            <a:pPr marL="0" marR="0" lvl="0" indent="-111760" algn="l" rtl="0">
              <a:lnSpc>
                <a:spcPct val="100000"/>
              </a:lnSpc>
              <a:spcBef>
                <a:spcPts val="1000"/>
              </a:spcBef>
              <a:spcAft>
                <a:spcPts val="0"/>
              </a:spcAft>
              <a:buClr>
                <a:schemeClr val="accent1"/>
              </a:buClr>
              <a:buSzPts val="1760"/>
              <a:buFont typeface="Noto Sans Symbols"/>
              <a:buChar char="►"/>
            </a:pPr>
            <a:r>
              <a:rPr lang="en-US" sz="2200" b="0" i="0" u="none" strike="noStrike" cap="none" dirty="0">
                <a:solidFill>
                  <a:schemeClr val="dk1"/>
                </a:solidFill>
                <a:latin typeface="+mn-lt"/>
                <a:ea typeface="Trebuchet MS"/>
                <a:cs typeface="Trebuchet MS"/>
                <a:sym typeface="Trebuchet MS"/>
              </a:rPr>
              <a:t> They were to consider the safeguarding protocols and how RHE could be used to tackle the issue as part of a whole school approach. </a:t>
            </a:r>
            <a:endParaRPr dirty="0">
              <a:latin typeface="+mn-lt"/>
            </a:endParaRPr>
          </a:p>
          <a:p>
            <a:pPr marL="0" marR="0" lvl="0" indent="-111760" algn="l" rtl="0">
              <a:lnSpc>
                <a:spcPct val="100000"/>
              </a:lnSpc>
              <a:spcBef>
                <a:spcPts val="1000"/>
              </a:spcBef>
              <a:spcAft>
                <a:spcPts val="0"/>
              </a:spcAft>
              <a:buClr>
                <a:schemeClr val="accent1"/>
              </a:buClr>
              <a:buSzPts val="1760"/>
              <a:buFont typeface="Noto Sans Symbols"/>
              <a:buChar char="►"/>
            </a:pPr>
            <a:r>
              <a:rPr lang="en-US" sz="2200" dirty="0">
                <a:solidFill>
                  <a:schemeClr val="dk1"/>
                </a:solidFill>
                <a:latin typeface="+mn-lt"/>
                <a:sym typeface="Trebuchet MS"/>
              </a:rPr>
              <a:t>Consent and healthy relationships are paramount to an effective RHE curriculum.</a:t>
            </a:r>
          </a:p>
          <a:p>
            <a:pPr marL="342900" marR="0" lvl="0" indent="-231140" algn="l" rtl="0">
              <a:spcBef>
                <a:spcPts val="1000"/>
              </a:spcBef>
              <a:spcAft>
                <a:spcPts val="0"/>
              </a:spcAft>
              <a:buClr>
                <a:schemeClr val="accent1"/>
              </a:buClr>
              <a:buSzPts val="1760"/>
              <a:buFont typeface="Noto Sans Symbols"/>
              <a:buNone/>
            </a:pPr>
            <a:endParaRPr sz="2200" b="0" i="0" u="none" dirty="0">
              <a:solidFill>
                <a:schemeClr val="dk1"/>
              </a:solidFill>
              <a:latin typeface="Trebuchet MS"/>
              <a:ea typeface="Trebuchet MS"/>
              <a:cs typeface="Trebuchet MS"/>
              <a:sym typeface="Trebuchet MS"/>
            </a:endParaRPr>
          </a:p>
        </p:txBody>
      </p:sp>
      <p:pic>
        <p:nvPicPr>
          <p:cNvPr id="7" name="Picture 3" descr="A close up of text on a black background&#10;&#10;Description generated with high confidence">
            <a:extLst>
              <a:ext uri="{FF2B5EF4-FFF2-40B4-BE49-F238E27FC236}">
                <a16:creationId xmlns:a16="http://schemas.microsoft.com/office/drawing/2014/main" id="{ACBC4345-52D8-41EA-8192-102B07ABD335}"/>
              </a:ext>
            </a:extLst>
          </p:cNvPr>
          <p:cNvPicPr>
            <a:picLocks noChangeAspect="1"/>
          </p:cNvPicPr>
          <p:nvPr/>
        </p:nvPicPr>
        <p:blipFill>
          <a:blip r:embed="rId6"/>
          <a:stretch>
            <a:fillRect/>
          </a:stretch>
        </p:blipFill>
        <p:spPr>
          <a:xfrm>
            <a:off x="12161" y="4723177"/>
            <a:ext cx="1697098" cy="2124279"/>
          </a:xfrm>
          <a:prstGeom prst="rect">
            <a:avLst/>
          </a:prstGeom>
          <a:noFill/>
          <a:ln cap="flat">
            <a:noFill/>
          </a:ln>
        </p:spPr>
      </p:pic>
      <p:sp>
        <p:nvSpPr>
          <p:cNvPr id="8" name="Rectangle 4">
            <a:extLst>
              <a:ext uri="{FF2B5EF4-FFF2-40B4-BE49-F238E27FC236}">
                <a16:creationId xmlns:a16="http://schemas.microsoft.com/office/drawing/2014/main" id="{81AAD0C4-27C3-400F-AAAD-88B617A04BFB}"/>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9" name="Picture 5" descr="A close up of text on a black background&#10;&#10;Description generated with high confidence">
            <a:extLst>
              <a:ext uri="{FF2B5EF4-FFF2-40B4-BE49-F238E27FC236}">
                <a16:creationId xmlns:a16="http://schemas.microsoft.com/office/drawing/2014/main" id="{3E77867A-5806-4C7F-93EB-739CA7FFE048}"/>
              </a:ext>
            </a:extLst>
          </p:cNvPr>
          <p:cNvPicPr>
            <a:picLocks noChangeAspect="1"/>
          </p:cNvPicPr>
          <p:nvPr/>
        </p:nvPicPr>
        <p:blipFill>
          <a:blip r:embed="rId6"/>
          <a:stretch>
            <a:fillRect/>
          </a:stretch>
        </p:blipFill>
        <p:spPr>
          <a:xfrm rot="10799991">
            <a:off x="10474122" y="-28347"/>
            <a:ext cx="1717874" cy="2150284"/>
          </a:xfrm>
          <a:prstGeom prst="rect">
            <a:avLst/>
          </a:prstGeom>
          <a:noFill/>
          <a:ln cap="flat">
            <a:noFill/>
          </a:ln>
        </p:spPr>
      </p:pic>
      <p:pic>
        <p:nvPicPr>
          <p:cNvPr id="10" name="Picture 7" descr="A picture containing object&#10;&#10;Description generated with very high confidence">
            <a:extLst>
              <a:ext uri="{FF2B5EF4-FFF2-40B4-BE49-F238E27FC236}">
                <a16:creationId xmlns:a16="http://schemas.microsoft.com/office/drawing/2014/main" id="{AD39002E-4139-4967-9C16-8DE5F9D287EB}"/>
              </a:ext>
            </a:extLst>
          </p:cNvPr>
          <p:cNvPicPr>
            <a:picLocks noChangeAspect="1"/>
          </p:cNvPicPr>
          <p:nvPr/>
        </p:nvPicPr>
        <p:blipFill>
          <a:blip r:embed="rId7"/>
          <a:stretch>
            <a:fillRect/>
          </a:stretch>
        </p:blipFill>
        <p:spPr>
          <a:xfrm>
            <a:off x="10223424" y="225372"/>
            <a:ext cx="1697098" cy="733229"/>
          </a:xfrm>
          <a:prstGeom prst="rect">
            <a:avLst/>
          </a:prstGeom>
          <a:noFill/>
          <a:ln cap="flat">
            <a:noFill/>
          </a:ln>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27963685"/>
      </p:ext>
    </p:extLst>
  </p:cSld>
  <p:clrMapOvr>
    <a:masterClrMapping/>
  </p:clrMapOvr>
  <mc:AlternateContent xmlns:mc="http://schemas.openxmlformats.org/markup-compatibility/2006" xmlns:p14="http://schemas.microsoft.com/office/powerpoint/2010/main">
    <mc:Choice Requires="p14">
      <p:transition spd="slow" p14:dur="2000" advTm="22392"/>
    </mc:Choice>
    <mc:Fallback xmlns="">
      <p:transition spd="slow" advTm="22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983985" y="585636"/>
            <a:ext cx="918268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1200" cap="none" spc="0" normalizeH="0" baseline="0" noProof="0" dirty="0">
                <a:ln>
                  <a:noFill/>
                </a:ln>
                <a:solidFill>
                  <a:srgbClr val="002060"/>
                </a:solidFill>
                <a:effectLst/>
                <a:uLnTx/>
                <a:uFillTx/>
                <a:latin typeface="Calibri" pitchFamily="34"/>
                <a:ea typeface="+mn-ea"/>
                <a:cs typeface="Calibri" pitchFamily="34"/>
              </a:rPr>
              <a:t>RHE and safeguarding</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10" name="Rounded Rectangle 2">
            <a:extLst>
              <a:ext uri="{FF2B5EF4-FFF2-40B4-BE49-F238E27FC236}">
                <a16:creationId xmlns:a16="http://schemas.microsoft.com/office/drawing/2014/main" id="{8F644264-FFCC-4E84-A5C6-17BD162B71C5}"/>
              </a:ext>
            </a:extLst>
          </p:cNvPr>
          <p:cNvSpPr/>
          <p:nvPr/>
        </p:nvSpPr>
        <p:spPr>
          <a:xfrm>
            <a:off x="395020" y="2312668"/>
            <a:ext cx="2360055" cy="2544335"/>
          </a:xfrm>
          <a:prstGeom prst="roundRect">
            <a:avLst/>
          </a:prstGeom>
          <a:solidFill>
            <a:srgbClr val="009E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Universal language spoken by all</a:t>
            </a:r>
          </a:p>
        </p:txBody>
      </p:sp>
      <p:sp>
        <p:nvSpPr>
          <p:cNvPr id="11" name="Rounded Rectangle 13">
            <a:extLst>
              <a:ext uri="{FF2B5EF4-FFF2-40B4-BE49-F238E27FC236}">
                <a16:creationId xmlns:a16="http://schemas.microsoft.com/office/drawing/2014/main" id="{E6B20CC9-CED7-4563-98A6-4F598FA5956E}"/>
              </a:ext>
            </a:extLst>
          </p:cNvPr>
          <p:cNvSpPr/>
          <p:nvPr/>
        </p:nvSpPr>
        <p:spPr>
          <a:xfrm>
            <a:off x="6248543" y="2312671"/>
            <a:ext cx="2416765" cy="2544333"/>
          </a:xfrm>
          <a:prstGeom prst="roundRect">
            <a:avLst/>
          </a:prstGeom>
          <a:solidFill>
            <a:srgbClr val="9CC6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Appropriate and inappropriate touch</a:t>
            </a:r>
          </a:p>
        </p:txBody>
      </p:sp>
      <p:sp>
        <p:nvSpPr>
          <p:cNvPr id="12" name="Rounded Rectangle 16">
            <a:extLst>
              <a:ext uri="{FF2B5EF4-FFF2-40B4-BE49-F238E27FC236}">
                <a16:creationId xmlns:a16="http://schemas.microsoft.com/office/drawing/2014/main" id="{C5177445-11D2-411E-BF53-AFE627762175}"/>
              </a:ext>
            </a:extLst>
          </p:cNvPr>
          <p:cNvSpPr/>
          <p:nvPr/>
        </p:nvSpPr>
        <p:spPr>
          <a:xfrm>
            <a:off x="3321132" y="2312669"/>
            <a:ext cx="2416765" cy="2544335"/>
          </a:xfrm>
          <a:prstGeom prst="roundRect">
            <a:avLst/>
          </a:prstGeom>
          <a:solidFill>
            <a:srgbClr val="F9B1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a:ea typeface="+mn-ea"/>
                <a:cs typeface="+mn-cs"/>
              </a:rPr>
              <a:t>CSE and grooming – links to online safety</a:t>
            </a:r>
          </a:p>
        </p:txBody>
      </p:sp>
      <p:sp>
        <p:nvSpPr>
          <p:cNvPr id="13" name="Rounded Rectangle 17">
            <a:extLst>
              <a:ext uri="{FF2B5EF4-FFF2-40B4-BE49-F238E27FC236}">
                <a16:creationId xmlns:a16="http://schemas.microsoft.com/office/drawing/2014/main" id="{F6E89B79-829B-4A2F-BABE-1A87C582A46E}"/>
              </a:ext>
            </a:extLst>
          </p:cNvPr>
          <p:cNvSpPr/>
          <p:nvPr/>
        </p:nvSpPr>
        <p:spPr>
          <a:xfrm>
            <a:off x="9429150" y="2312668"/>
            <a:ext cx="2434622" cy="2544334"/>
          </a:xfrm>
          <a:prstGeom prst="roundRect">
            <a:avLst/>
          </a:prstGeom>
          <a:solidFill>
            <a:srgbClr val="E13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Promotes healthy relationships</a:t>
            </a:r>
          </a:p>
        </p:txBody>
      </p:sp>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74005373"/>
      </p:ext>
    </p:extLst>
  </p:cSld>
  <p:clrMapOvr>
    <a:masterClrMapping/>
  </p:clrMapOvr>
  <mc:AlternateContent xmlns:mc="http://schemas.openxmlformats.org/markup-compatibility/2006" xmlns:p14="http://schemas.microsoft.com/office/powerpoint/2010/main">
    <mc:Choice Requires="p14">
      <p:transition spd="slow" p14:dur="2000" advTm="31152"/>
    </mc:Choice>
    <mc:Fallback xmlns="">
      <p:transition spd="slow" advTm="311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1040735" y="599252"/>
            <a:ext cx="918268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1200" cap="none" spc="0" normalizeH="0" baseline="0" noProof="0" dirty="0">
                <a:ln>
                  <a:noFill/>
                </a:ln>
                <a:solidFill>
                  <a:srgbClr val="002060"/>
                </a:solidFill>
                <a:effectLst/>
                <a:uLnTx/>
                <a:uFillTx/>
                <a:latin typeface="Calibri" pitchFamily="34"/>
                <a:ea typeface="+mn-ea"/>
                <a:cs typeface="Calibri" pitchFamily="34"/>
              </a:rPr>
              <a:t>What can you do at home?</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790041" y="1618630"/>
            <a:ext cx="10515600" cy="5239370"/>
          </a:xfrm>
        </p:spPr>
        <p:txBody>
          <a:bodyPr>
            <a:normAutofit/>
          </a:bodyPr>
          <a:lstStyle/>
          <a:p>
            <a:pPr>
              <a:lnSpc>
                <a:spcPct val="150000"/>
              </a:lnSpc>
            </a:pPr>
            <a:endParaRPr lang="en-GB" sz="4400" dirty="0">
              <a:solidFill>
                <a:srgbClr val="BED712"/>
              </a:solidFill>
              <a:latin typeface="Calibri" pitchFamily="34"/>
              <a:ea typeface="+mn-ea"/>
              <a:cs typeface="Calibri" pitchFamily="34"/>
            </a:endParaRPr>
          </a:p>
          <a:p>
            <a:pPr marL="0" indent="0">
              <a:buNone/>
            </a:pPr>
            <a:endParaRPr lang="en-GB" dirty="0"/>
          </a:p>
        </p:txBody>
      </p:sp>
      <p:sp>
        <p:nvSpPr>
          <p:cNvPr id="9" name="Rounded Rectangle 2">
            <a:extLst>
              <a:ext uri="{FF2B5EF4-FFF2-40B4-BE49-F238E27FC236}">
                <a16:creationId xmlns:a16="http://schemas.microsoft.com/office/drawing/2014/main" id="{B2293A01-6BC7-4DEB-8E4D-F0C8B7CFE921}"/>
              </a:ext>
            </a:extLst>
          </p:cNvPr>
          <p:cNvSpPr/>
          <p:nvPr/>
        </p:nvSpPr>
        <p:spPr>
          <a:xfrm>
            <a:off x="395020" y="2312668"/>
            <a:ext cx="2360055" cy="2544335"/>
          </a:xfrm>
          <a:prstGeom prst="roundRect">
            <a:avLst/>
          </a:prstGeom>
          <a:solidFill>
            <a:srgbClr val="009E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Invite discussion and questions </a:t>
            </a:r>
          </a:p>
        </p:txBody>
      </p:sp>
      <p:sp>
        <p:nvSpPr>
          <p:cNvPr id="10" name="Rounded Rectangle 16">
            <a:extLst>
              <a:ext uri="{FF2B5EF4-FFF2-40B4-BE49-F238E27FC236}">
                <a16:creationId xmlns:a16="http://schemas.microsoft.com/office/drawing/2014/main" id="{BAED178C-1B32-450E-8DA7-CAB13835921E}"/>
              </a:ext>
            </a:extLst>
          </p:cNvPr>
          <p:cNvSpPr/>
          <p:nvPr/>
        </p:nvSpPr>
        <p:spPr>
          <a:xfrm>
            <a:off x="3321132" y="2312669"/>
            <a:ext cx="2416765" cy="2544335"/>
          </a:xfrm>
          <a:prstGeom prst="roundRect">
            <a:avLst/>
          </a:prstGeom>
          <a:solidFill>
            <a:srgbClr val="F9B1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a:ea typeface="+mn-ea"/>
                <a:cs typeface="+mn-cs"/>
              </a:rPr>
              <a:t>Find out what is being covered in school</a:t>
            </a:r>
          </a:p>
        </p:txBody>
      </p:sp>
      <p:sp>
        <p:nvSpPr>
          <p:cNvPr id="11" name="Rounded Rectangle 13">
            <a:extLst>
              <a:ext uri="{FF2B5EF4-FFF2-40B4-BE49-F238E27FC236}">
                <a16:creationId xmlns:a16="http://schemas.microsoft.com/office/drawing/2014/main" id="{DF2E2C89-0E3D-416F-AE8D-BADAA2336F83}"/>
              </a:ext>
            </a:extLst>
          </p:cNvPr>
          <p:cNvSpPr/>
          <p:nvPr/>
        </p:nvSpPr>
        <p:spPr>
          <a:xfrm>
            <a:off x="6248543" y="2312671"/>
            <a:ext cx="2416765" cy="2544333"/>
          </a:xfrm>
          <a:prstGeom prst="roundRect">
            <a:avLst/>
          </a:prstGeom>
          <a:solidFill>
            <a:srgbClr val="9CC6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Use books or online resources</a:t>
            </a:r>
          </a:p>
        </p:txBody>
      </p:sp>
      <p:sp>
        <p:nvSpPr>
          <p:cNvPr id="12" name="Rounded Rectangle 17">
            <a:extLst>
              <a:ext uri="{FF2B5EF4-FFF2-40B4-BE49-F238E27FC236}">
                <a16:creationId xmlns:a16="http://schemas.microsoft.com/office/drawing/2014/main" id="{8F89C656-5AF3-45EA-A19C-CBE9AF32A513}"/>
              </a:ext>
            </a:extLst>
          </p:cNvPr>
          <p:cNvSpPr/>
          <p:nvPr/>
        </p:nvSpPr>
        <p:spPr>
          <a:xfrm>
            <a:off x="9429150" y="2312668"/>
            <a:ext cx="2434622" cy="2544334"/>
          </a:xfrm>
          <a:prstGeom prst="roundRect">
            <a:avLst/>
          </a:prstGeom>
          <a:solidFill>
            <a:srgbClr val="E13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Normalise growing up and puberty</a:t>
            </a:r>
          </a:p>
        </p:txBody>
      </p:sp>
      <p:pic>
        <p:nvPicPr>
          <p:cNvPr id="13" name="Audio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4312245"/>
      </p:ext>
    </p:extLst>
  </p:cSld>
  <p:clrMapOvr>
    <a:masterClrMapping/>
  </p:clrMapOvr>
  <mc:AlternateContent xmlns:mc="http://schemas.openxmlformats.org/markup-compatibility/2006" xmlns:p14="http://schemas.microsoft.com/office/powerpoint/2010/main">
    <mc:Choice Requires="p14">
      <p:transition spd="slow" p14:dur="2000" advTm="40567"/>
    </mc:Choice>
    <mc:Fallback xmlns="">
      <p:transition spd="slow" advTm="405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4B2A3-3249-458E-9731-152D7F804F69}"/>
              </a:ext>
            </a:extLst>
          </p:cNvPr>
          <p:cNvSpPr txBox="1">
            <a:spLocks noGrp="1"/>
          </p:cNvSpPr>
          <p:nvPr>
            <p:ph type="title"/>
          </p:nvPr>
        </p:nvSpPr>
        <p:spPr/>
        <p:txBody>
          <a:bodyPr/>
          <a:lstStyle/>
          <a:p>
            <a:endParaRPr lang="en-GB"/>
          </a:p>
        </p:txBody>
      </p:sp>
      <p:pic>
        <p:nvPicPr>
          <p:cNvPr id="10" name="Content Placeholder 9">
            <a:extLst>
              <a:ext uri="{FF2B5EF4-FFF2-40B4-BE49-F238E27FC236}">
                <a16:creationId xmlns:a16="http://schemas.microsoft.com/office/drawing/2014/main" id="{B6D31A4C-FFBA-4995-AEE9-3140B9417AEB}"/>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2832496" y="1825625"/>
            <a:ext cx="6527007" cy="4351338"/>
          </a:xfrm>
        </p:spPr>
      </p:pic>
      <p:sp>
        <p:nvSpPr>
          <p:cNvPr id="4" name="Rectangle 3">
            <a:extLst>
              <a:ext uri="{FF2B5EF4-FFF2-40B4-BE49-F238E27FC236}">
                <a16:creationId xmlns:a16="http://schemas.microsoft.com/office/drawing/2014/main" id="{83479845-94DF-4FF3-A07F-5065238C330D}"/>
              </a:ext>
            </a:extLst>
          </p:cNvPr>
          <p:cNvSpPr/>
          <p:nvPr/>
        </p:nvSpPr>
        <p:spPr>
          <a:xfrm>
            <a:off x="0" y="0"/>
            <a:ext cx="12191996" cy="6876388"/>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09CAF642-E49E-4747-B1D0-8A85457D1898}"/>
              </a:ext>
            </a:extLst>
          </p:cNvPr>
          <p:cNvSpPr txBox="1"/>
          <p:nvPr/>
        </p:nvSpPr>
        <p:spPr>
          <a:xfrm>
            <a:off x="246395" y="1228045"/>
            <a:ext cx="11460115"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6000" b="1" i="0" u="none" strike="noStrike" kern="1200" cap="none" spc="0" baseline="0" dirty="0">
                <a:solidFill>
                  <a:srgbClr val="FFFFFF"/>
                </a:solidFill>
                <a:uFillTx/>
                <a:latin typeface="Calibri" pitchFamily="34"/>
                <a:cs typeface="Calibri" pitchFamily="34"/>
              </a:rPr>
              <a:t>What is Relationships and Health Education? </a:t>
            </a:r>
            <a:endParaRPr lang="en-GB" sz="6000" b="1" i="0" u="none" strike="noStrike" kern="1200" cap="none" spc="0" baseline="0" dirty="0">
              <a:solidFill>
                <a:srgbClr val="FFFFFF"/>
              </a:solidFill>
              <a:uFillTx/>
              <a:latin typeface="Calibri"/>
              <a:cs typeface="Calibri" pitchFamily="34"/>
            </a:endParaRPr>
          </a:p>
        </p:txBody>
      </p:sp>
      <p:pic>
        <p:nvPicPr>
          <p:cNvPr id="6" name="Picture 5" descr="A close up of text on a black background&#10;&#10;Description generated with high confidence">
            <a:extLst>
              <a:ext uri="{FF2B5EF4-FFF2-40B4-BE49-F238E27FC236}">
                <a16:creationId xmlns:a16="http://schemas.microsoft.com/office/drawing/2014/main" id="{64980184-C3CE-48E7-B8BE-92F4A9B3D2D8}"/>
              </a:ext>
            </a:extLst>
          </p:cNvPr>
          <p:cNvPicPr>
            <a:picLocks noChangeAspect="1"/>
          </p:cNvPicPr>
          <p:nvPr/>
        </p:nvPicPr>
        <p:blipFill>
          <a:blip r:embed="rId6"/>
          <a:stretch>
            <a:fillRect/>
          </a:stretch>
        </p:blipFill>
        <p:spPr>
          <a:xfrm>
            <a:off x="0" y="4349215"/>
            <a:ext cx="2004282" cy="2508784"/>
          </a:xfrm>
          <a:prstGeom prst="rect">
            <a:avLst/>
          </a:prstGeom>
          <a:noFill/>
          <a:ln cap="flat">
            <a:noFill/>
          </a:ln>
        </p:spPr>
      </p:pic>
      <p:pic>
        <p:nvPicPr>
          <p:cNvPr id="7" name="Picture 6" descr="A close up of text on a black background&#10;&#10;Description generated with high confidence">
            <a:extLst>
              <a:ext uri="{FF2B5EF4-FFF2-40B4-BE49-F238E27FC236}">
                <a16:creationId xmlns:a16="http://schemas.microsoft.com/office/drawing/2014/main" id="{41F0A9B2-79EB-4B4E-98D9-19409B0BF1A1}"/>
              </a:ext>
            </a:extLst>
          </p:cNvPr>
          <p:cNvPicPr>
            <a:picLocks noChangeAspect="1"/>
          </p:cNvPicPr>
          <p:nvPr/>
        </p:nvPicPr>
        <p:blipFill>
          <a:blip r:embed="rId6"/>
          <a:stretch>
            <a:fillRect/>
          </a:stretch>
        </p:blipFill>
        <p:spPr>
          <a:xfrm rot="10799991">
            <a:off x="10187714" y="0"/>
            <a:ext cx="2004282" cy="2508784"/>
          </a:xfrm>
          <a:prstGeom prst="rect">
            <a:avLst/>
          </a:prstGeom>
          <a:noFill/>
          <a:ln cap="flat">
            <a:noFill/>
          </a:ln>
        </p:spPr>
      </p:pic>
      <p:pic>
        <p:nvPicPr>
          <p:cNvPr id="9" name="Picture 8" descr="A picture containing object&#10;&#10;Description generated with very high confidence">
            <a:extLst>
              <a:ext uri="{FF2B5EF4-FFF2-40B4-BE49-F238E27FC236}">
                <a16:creationId xmlns:a16="http://schemas.microsoft.com/office/drawing/2014/main" id="{47CAFA6A-DDD6-49AD-B060-ED8AE5BFAD30}"/>
              </a:ext>
            </a:extLst>
          </p:cNvPr>
          <p:cNvPicPr>
            <a:picLocks noChangeAspect="1"/>
          </p:cNvPicPr>
          <p:nvPr/>
        </p:nvPicPr>
        <p:blipFill>
          <a:blip r:embed="rId7">
            <a:lum bright="70000" contrast="-70000"/>
            <a:extLst>
              <a:ext uri="{BEBA8EAE-BF5A-486C-A8C5-ECC9F3942E4B}">
                <a14:imgProps xmlns:a14="http://schemas.microsoft.com/office/drawing/2010/main">
                  <a14:imgLayer r:embed="rId8">
                    <a14:imgEffect>
                      <a14:artisticPhotocopy/>
                    </a14:imgEffect>
                  </a14:imgLayer>
                </a14:imgProps>
              </a:ext>
            </a:extLst>
          </a:blip>
          <a:stretch>
            <a:fillRect/>
          </a:stretch>
        </p:blipFill>
        <p:spPr>
          <a:xfrm>
            <a:off x="10346417" y="5952122"/>
            <a:ext cx="1517355" cy="655569"/>
          </a:xfrm>
          <a:prstGeom prst="rect">
            <a:avLst/>
          </a:prstGeom>
          <a:noFill/>
          <a:ln cap="flat">
            <a:noFill/>
          </a:ln>
        </p:spPr>
      </p:pic>
      <p:pic>
        <p:nvPicPr>
          <p:cNvPr id="1028" name="Picture 4" descr="Image result for discussions">
            <a:hlinkClick r:id="rId9"/>
            <a:extLst>
              <a:ext uri="{FF2B5EF4-FFF2-40B4-BE49-F238E27FC236}">
                <a16:creationId xmlns:a16="http://schemas.microsoft.com/office/drawing/2014/main" id="{AD1708E9-DDC4-4399-8B6B-928E15DA74D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66576" y="3251401"/>
            <a:ext cx="5058843" cy="2195627"/>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41871009"/>
      </p:ext>
    </p:extLst>
  </p:cSld>
  <p:clrMapOvr>
    <a:masterClrMapping/>
  </p:clrMapOvr>
  <mc:AlternateContent xmlns:mc="http://schemas.openxmlformats.org/markup-compatibility/2006" xmlns:p14="http://schemas.microsoft.com/office/powerpoint/2010/main">
    <mc:Choice Requires="p14">
      <p:transition spd="slow" p14:dur="2000" advTm="6480"/>
    </mc:Choice>
    <mc:Fallback xmlns="">
      <p:transition spd="slow" advTm="64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983985" y="585636"/>
            <a:ext cx="10585163"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dirty="0">
                <a:solidFill>
                  <a:srgbClr val="002060"/>
                </a:solidFill>
                <a:uFillTx/>
                <a:latin typeface="Calibri" pitchFamily="34"/>
                <a:cs typeface="Calibri" pitchFamily="34"/>
              </a:rPr>
              <a:t>What is RHE? </a:t>
            </a:r>
            <a:endParaRPr lang="en-GB" sz="4400" b="1" i="0" u="none" strike="noStrike" kern="1200" cap="none" spc="0" baseline="0" dirty="0">
              <a:solidFill>
                <a:srgbClr val="002060"/>
              </a:solidFill>
              <a:uFillTx/>
              <a:latin typeface="Calibri"/>
              <a:cs typeface="Calibri" pitchFamily="34"/>
            </a:endParaRPr>
          </a:p>
        </p:txBody>
      </p:sp>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838200" y="1459011"/>
            <a:ext cx="10515600" cy="4415451"/>
          </a:xfrm>
        </p:spPr>
        <p:txBody>
          <a:bodyPr>
            <a:normAutofit fontScale="47500" lnSpcReduction="20000"/>
          </a:bodyPr>
          <a:lstStyle/>
          <a:p>
            <a:pPr>
              <a:lnSpc>
                <a:spcPct val="150000"/>
              </a:lnSpc>
            </a:pPr>
            <a:r>
              <a:rPr lang="en-GB" sz="5100" dirty="0">
                <a:solidFill>
                  <a:srgbClr val="002060"/>
                </a:solidFill>
                <a:latin typeface="Calibri" pitchFamily="34"/>
                <a:cs typeface="Calibri" pitchFamily="34"/>
              </a:rPr>
              <a:t>RHE stands for:</a:t>
            </a:r>
          </a:p>
          <a:p>
            <a:pPr lvl="2">
              <a:lnSpc>
                <a:spcPct val="150000"/>
              </a:lnSpc>
            </a:pPr>
            <a:r>
              <a:rPr lang="en-GB" sz="4400" dirty="0">
                <a:solidFill>
                  <a:srgbClr val="002060"/>
                </a:solidFill>
                <a:latin typeface="Calibri" pitchFamily="34"/>
                <a:cs typeface="Calibri" pitchFamily="34"/>
              </a:rPr>
              <a:t>Relationships</a:t>
            </a:r>
          </a:p>
          <a:p>
            <a:pPr lvl="2">
              <a:lnSpc>
                <a:spcPct val="150000"/>
              </a:lnSpc>
            </a:pPr>
            <a:r>
              <a:rPr lang="en-GB" sz="4400" dirty="0">
                <a:solidFill>
                  <a:srgbClr val="002060"/>
                </a:solidFill>
                <a:latin typeface="Calibri" pitchFamily="34"/>
                <a:cs typeface="Calibri" pitchFamily="34"/>
              </a:rPr>
              <a:t>Health</a:t>
            </a:r>
          </a:p>
          <a:p>
            <a:pPr lvl="2">
              <a:lnSpc>
                <a:spcPct val="150000"/>
              </a:lnSpc>
            </a:pPr>
            <a:r>
              <a:rPr lang="en-GB" sz="4400" dirty="0">
                <a:solidFill>
                  <a:srgbClr val="002060"/>
                </a:solidFill>
                <a:latin typeface="Calibri" pitchFamily="34"/>
                <a:cs typeface="Calibri" pitchFamily="34"/>
              </a:rPr>
              <a:t>Education</a:t>
            </a:r>
          </a:p>
          <a:p>
            <a:pPr>
              <a:lnSpc>
                <a:spcPct val="150000"/>
              </a:lnSpc>
            </a:pPr>
            <a:r>
              <a:rPr lang="en-GB" sz="5100" dirty="0">
                <a:solidFill>
                  <a:srgbClr val="002060"/>
                </a:solidFill>
                <a:latin typeface="Calibri" pitchFamily="34"/>
                <a:ea typeface="+mn-ea"/>
                <a:cs typeface="Calibri" pitchFamily="34"/>
              </a:rPr>
              <a:t>RHE forms part of the PSHE (personal, social, health and economic) curriculum.</a:t>
            </a:r>
          </a:p>
          <a:p>
            <a:pPr>
              <a:lnSpc>
                <a:spcPct val="150000"/>
              </a:lnSpc>
            </a:pPr>
            <a:r>
              <a:rPr lang="en-GB" sz="5100" dirty="0">
                <a:solidFill>
                  <a:srgbClr val="002060"/>
                </a:solidFill>
                <a:latin typeface="Calibri" pitchFamily="34"/>
                <a:ea typeface="+mn-ea"/>
                <a:cs typeface="Calibri" pitchFamily="34"/>
              </a:rPr>
              <a:t>Lessons about keeping safe, good and bad touch, people who help us, good friendships and peer pressure are taught throughout the year.</a:t>
            </a:r>
          </a:p>
          <a:p>
            <a:pPr>
              <a:lnSpc>
                <a:spcPct val="150000"/>
              </a:lnSpc>
            </a:pPr>
            <a:r>
              <a:rPr lang="en-GB" sz="5100" dirty="0">
                <a:solidFill>
                  <a:srgbClr val="002060"/>
                </a:solidFill>
                <a:latin typeface="Calibri" pitchFamily="34"/>
                <a:ea typeface="+mn-ea"/>
                <a:cs typeface="Calibri" pitchFamily="34"/>
              </a:rPr>
              <a:t>Specific RHE lessons are usually taught in Summer Term.</a:t>
            </a: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10224860"/>
      </p:ext>
    </p:extLst>
  </p:cSld>
  <p:clrMapOvr>
    <a:masterClrMapping/>
  </p:clrMapOvr>
  <mc:AlternateContent xmlns:mc="http://schemas.openxmlformats.org/markup-compatibility/2006" xmlns:p14="http://schemas.microsoft.com/office/powerpoint/2010/main">
    <mc:Choice Requires="p14">
      <p:transition spd="slow" p14:dur="2000" advTm="23224"/>
    </mc:Choice>
    <mc:Fallback xmlns="">
      <p:transition spd="slow" advTm="232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8"/>
            <a:ext cx="1697099"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1"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algn="ctr" defTabSz="457189">
              <a:defRPr sz="1800" b="0" i="0" u="none" strike="noStrike" kern="0" cap="none" spc="0" baseline="0">
                <a:solidFill>
                  <a:srgbClr val="000000"/>
                </a:solidFill>
                <a:uFillTx/>
              </a:defRPr>
            </a:pPr>
            <a:endParaRPr lang="en-GB" dirty="0">
              <a:solidFill>
                <a:srgbClr val="FFFFFF"/>
              </a:solidFill>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1" y="-28346"/>
            <a:ext cx="1717875"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3" y="5874463"/>
            <a:ext cx="1697099" cy="733229"/>
          </a:xfrm>
          <a:prstGeom prst="rect">
            <a:avLst/>
          </a:prstGeom>
          <a:noFill/>
          <a:ln cap="flat">
            <a:noFill/>
          </a:ln>
        </p:spPr>
      </p:pic>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790042" y="156879"/>
            <a:ext cx="10515600" cy="6101869"/>
          </a:xfrm>
        </p:spPr>
        <p:txBody>
          <a:bodyPr>
            <a:normAutofit/>
          </a:bodyPr>
          <a:lstStyle/>
          <a:p>
            <a:pPr>
              <a:lnSpc>
                <a:spcPct val="150000"/>
              </a:lnSpc>
            </a:pPr>
            <a:r>
              <a:rPr lang="en-GB" sz="4400" b="1" dirty="0">
                <a:solidFill>
                  <a:srgbClr val="002060"/>
                </a:solidFill>
                <a:latin typeface="Calibri" pitchFamily="34"/>
                <a:cs typeface="Calibri" pitchFamily="34"/>
              </a:rPr>
              <a:t>Schools have been teaching Relationships Education for many years</a:t>
            </a:r>
            <a:r>
              <a:rPr lang="en-GB" sz="4400" dirty="0">
                <a:solidFill>
                  <a:srgbClr val="002060"/>
                </a:solidFill>
                <a:latin typeface="Calibri" pitchFamily="34"/>
                <a:cs typeface="Calibri" pitchFamily="34"/>
              </a:rPr>
              <a:t>.</a:t>
            </a:r>
          </a:p>
          <a:p>
            <a:pPr>
              <a:lnSpc>
                <a:spcPct val="150000"/>
              </a:lnSpc>
            </a:pPr>
            <a:r>
              <a:rPr lang="en-GB" sz="4400" dirty="0">
                <a:solidFill>
                  <a:srgbClr val="002060"/>
                </a:solidFill>
                <a:latin typeface="Calibri" pitchFamily="34"/>
                <a:ea typeface="+mn-ea"/>
                <a:cs typeface="Calibri" pitchFamily="34"/>
              </a:rPr>
              <a:t>All Ealing primary schools deliver the same curriculum</a:t>
            </a:r>
          </a:p>
          <a:p>
            <a:pPr>
              <a:lnSpc>
                <a:spcPct val="150000"/>
              </a:lnSpc>
            </a:pPr>
            <a:r>
              <a:rPr lang="en-GB" sz="4400" dirty="0">
                <a:solidFill>
                  <a:srgbClr val="002060"/>
                </a:solidFill>
                <a:latin typeface="Calibri" pitchFamily="34"/>
                <a:ea typeface="+mn-ea"/>
                <a:cs typeface="Calibri" pitchFamily="34"/>
              </a:rPr>
              <a:t>Content is age appropriate and child friendly</a:t>
            </a:r>
          </a:p>
          <a:p>
            <a:pPr marL="0" indent="0">
              <a:buNone/>
            </a:pPr>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23447135"/>
      </p:ext>
    </p:extLst>
  </p:cSld>
  <p:clrMapOvr>
    <a:masterClrMapping/>
  </p:clrMapOvr>
  <mc:AlternateContent xmlns:mc="http://schemas.openxmlformats.org/markup-compatibility/2006" xmlns:p14="http://schemas.microsoft.com/office/powerpoint/2010/main">
    <mc:Choice Requires="p14">
      <p:transition spd="slow" p14:dur="2000" advTm="21032"/>
    </mc:Choice>
    <mc:Fallback xmlns="">
      <p:transition spd="slow" advTm="210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1040735" y="473499"/>
            <a:ext cx="918268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dirty="0">
                <a:solidFill>
                  <a:srgbClr val="002060"/>
                </a:solidFill>
                <a:uFillTx/>
                <a:latin typeface="Calibri" pitchFamily="34"/>
                <a:cs typeface="Calibri" pitchFamily="34"/>
              </a:rPr>
              <a:t>Relationships Education </a:t>
            </a:r>
            <a:endParaRPr lang="en-GB" sz="5400" b="1" i="0" u="none" strike="noStrike" kern="1200" cap="none" spc="0" baseline="0" dirty="0">
              <a:solidFill>
                <a:srgbClr val="002060"/>
              </a:solidFill>
              <a:uFillTx/>
              <a:latin typeface="Calibri"/>
              <a:cs typeface="Calibri" pitchFamily="34"/>
            </a:endParaRPr>
          </a:p>
        </p:txBody>
      </p:sp>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790041" y="1618630"/>
            <a:ext cx="10515600" cy="5239370"/>
          </a:xfrm>
        </p:spPr>
        <p:txBody>
          <a:bodyPr>
            <a:normAutofit fontScale="92500" lnSpcReduction="10000"/>
          </a:bodyPr>
          <a:lstStyle/>
          <a:p>
            <a:pPr>
              <a:lnSpc>
                <a:spcPct val="150000"/>
              </a:lnSpc>
            </a:pPr>
            <a:r>
              <a:rPr lang="en-GB" sz="4400" dirty="0">
                <a:solidFill>
                  <a:srgbClr val="002060"/>
                </a:solidFill>
                <a:latin typeface="Calibri" pitchFamily="34"/>
                <a:ea typeface="+mn-ea"/>
                <a:cs typeface="Calibri" pitchFamily="34"/>
              </a:rPr>
              <a:t>Families and people who care for me</a:t>
            </a:r>
          </a:p>
          <a:p>
            <a:pPr>
              <a:lnSpc>
                <a:spcPct val="150000"/>
              </a:lnSpc>
            </a:pPr>
            <a:r>
              <a:rPr lang="en-GB" sz="4400" dirty="0">
                <a:solidFill>
                  <a:srgbClr val="002060"/>
                </a:solidFill>
                <a:latin typeface="Calibri" pitchFamily="34"/>
                <a:ea typeface="+mn-ea"/>
                <a:cs typeface="Calibri" pitchFamily="34"/>
              </a:rPr>
              <a:t>Caring friendships</a:t>
            </a:r>
          </a:p>
          <a:p>
            <a:pPr>
              <a:lnSpc>
                <a:spcPct val="150000"/>
              </a:lnSpc>
            </a:pPr>
            <a:r>
              <a:rPr lang="en-GB" sz="4400" dirty="0">
                <a:solidFill>
                  <a:srgbClr val="002060"/>
                </a:solidFill>
                <a:latin typeface="Calibri" pitchFamily="34"/>
                <a:ea typeface="+mn-ea"/>
                <a:cs typeface="Calibri" pitchFamily="34"/>
              </a:rPr>
              <a:t>Respectful relationships</a:t>
            </a:r>
          </a:p>
          <a:p>
            <a:pPr>
              <a:lnSpc>
                <a:spcPct val="150000"/>
              </a:lnSpc>
            </a:pPr>
            <a:r>
              <a:rPr lang="en-GB" sz="4400" dirty="0">
                <a:solidFill>
                  <a:srgbClr val="002060"/>
                </a:solidFill>
                <a:latin typeface="Calibri" pitchFamily="34"/>
                <a:ea typeface="+mn-ea"/>
                <a:cs typeface="Calibri" pitchFamily="34"/>
              </a:rPr>
              <a:t>Online relationships</a:t>
            </a:r>
          </a:p>
          <a:p>
            <a:pPr>
              <a:lnSpc>
                <a:spcPct val="150000"/>
              </a:lnSpc>
            </a:pPr>
            <a:r>
              <a:rPr lang="en-GB" sz="4400" dirty="0">
                <a:solidFill>
                  <a:srgbClr val="002060"/>
                </a:solidFill>
                <a:latin typeface="Calibri" pitchFamily="34"/>
                <a:ea typeface="+mn-ea"/>
                <a:cs typeface="Calibri" pitchFamily="34"/>
              </a:rPr>
              <a:t>Being safe</a:t>
            </a:r>
          </a:p>
          <a:p>
            <a:pPr>
              <a:lnSpc>
                <a:spcPct val="150000"/>
              </a:lnSpc>
            </a:pPr>
            <a:endParaRPr lang="en-GB" sz="4400" dirty="0">
              <a:solidFill>
                <a:srgbClr val="BED712"/>
              </a:solidFill>
              <a:latin typeface="Calibri" pitchFamily="34"/>
              <a:ea typeface="+mn-ea"/>
              <a:cs typeface="Calibri" pitchFamily="34"/>
            </a:endParaRPr>
          </a:p>
          <a:p>
            <a:pPr marL="0" indent="0">
              <a:buNone/>
            </a:pPr>
            <a:endParaRPr lang="en-GB"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56748258"/>
      </p:ext>
    </p:extLst>
  </p:cSld>
  <p:clrMapOvr>
    <a:masterClrMapping/>
  </p:clrMapOvr>
  <mc:AlternateContent xmlns:mc="http://schemas.openxmlformats.org/markup-compatibility/2006" xmlns:p14="http://schemas.microsoft.com/office/powerpoint/2010/main">
    <mc:Choice Requires="p14">
      <p:transition spd="slow" p14:dur="2000" advTm="40000"/>
    </mc:Choice>
    <mc:Fallback xmlns="">
      <p:transition spd="slow" advTm="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alibri"/>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sp>
        <p:nvSpPr>
          <p:cNvPr id="5" name="Title 1">
            <a:extLst>
              <a:ext uri="{FF2B5EF4-FFF2-40B4-BE49-F238E27FC236}">
                <a16:creationId xmlns:a16="http://schemas.microsoft.com/office/drawing/2014/main" id="{3F443A24-20B7-4F4A-8BEA-17FE5FFFE185}"/>
              </a:ext>
            </a:extLst>
          </p:cNvPr>
          <p:cNvSpPr txBox="1"/>
          <p:nvPr/>
        </p:nvSpPr>
        <p:spPr>
          <a:xfrm>
            <a:off x="1040735" y="473499"/>
            <a:ext cx="918268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dirty="0">
                <a:solidFill>
                  <a:srgbClr val="002060"/>
                </a:solidFill>
                <a:uFillTx/>
                <a:latin typeface="Calibri" pitchFamily="34"/>
                <a:cs typeface="Calibri" pitchFamily="34"/>
              </a:rPr>
              <a:t>Health Education </a:t>
            </a:r>
            <a:endParaRPr lang="en-GB" sz="5400" b="1" i="0" u="none" strike="noStrike" kern="1200" cap="none" spc="0" baseline="0" dirty="0">
              <a:solidFill>
                <a:srgbClr val="002060"/>
              </a:solidFill>
              <a:uFillTx/>
              <a:latin typeface="Calibri"/>
              <a:cs typeface="Calibri" pitchFamily="34"/>
            </a:endParaRPr>
          </a:p>
        </p:txBody>
      </p:sp>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8" name="Content Placeholder 7">
            <a:extLst>
              <a:ext uri="{FF2B5EF4-FFF2-40B4-BE49-F238E27FC236}">
                <a16:creationId xmlns:a16="http://schemas.microsoft.com/office/drawing/2014/main" id="{2413179C-6C06-4299-8697-B3CC7FE4BA75}"/>
              </a:ext>
            </a:extLst>
          </p:cNvPr>
          <p:cNvSpPr>
            <a:spLocks noGrp="1"/>
          </p:cNvSpPr>
          <p:nvPr>
            <p:ph idx="1"/>
          </p:nvPr>
        </p:nvSpPr>
        <p:spPr>
          <a:xfrm>
            <a:off x="790041" y="1618630"/>
            <a:ext cx="10515600" cy="5239370"/>
          </a:xfrm>
        </p:spPr>
        <p:txBody>
          <a:bodyPr>
            <a:normAutofit fontScale="55000" lnSpcReduction="20000"/>
          </a:bodyPr>
          <a:lstStyle/>
          <a:p>
            <a:pPr>
              <a:lnSpc>
                <a:spcPct val="150000"/>
              </a:lnSpc>
            </a:pPr>
            <a:r>
              <a:rPr lang="en-GB" sz="4400" dirty="0">
                <a:solidFill>
                  <a:srgbClr val="002060"/>
                </a:solidFill>
                <a:latin typeface="Calibri" pitchFamily="34"/>
                <a:ea typeface="+mn-ea"/>
                <a:cs typeface="Calibri" pitchFamily="34"/>
              </a:rPr>
              <a:t>Mental wellbeing </a:t>
            </a:r>
          </a:p>
          <a:p>
            <a:pPr>
              <a:lnSpc>
                <a:spcPct val="150000"/>
              </a:lnSpc>
            </a:pPr>
            <a:r>
              <a:rPr lang="en-GB" sz="4400" dirty="0">
                <a:solidFill>
                  <a:srgbClr val="002060"/>
                </a:solidFill>
                <a:latin typeface="Calibri" pitchFamily="34"/>
                <a:ea typeface="+mn-ea"/>
                <a:cs typeface="Calibri" pitchFamily="34"/>
              </a:rPr>
              <a:t>Internet safety and harms</a:t>
            </a:r>
          </a:p>
          <a:p>
            <a:pPr>
              <a:lnSpc>
                <a:spcPct val="150000"/>
              </a:lnSpc>
            </a:pPr>
            <a:r>
              <a:rPr lang="en-GB" sz="4400" dirty="0">
                <a:solidFill>
                  <a:srgbClr val="002060"/>
                </a:solidFill>
                <a:latin typeface="Calibri" pitchFamily="34"/>
                <a:ea typeface="+mn-ea"/>
                <a:cs typeface="Calibri" pitchFamily="34"/>
              </a:rPr>
              <a:t>Physical health and fitness</a:t>
            </a:r>
          </a:p>
          <a:p>
            <a:pPr>
              <a:lnSpc>
                <a:spcPct val="150000"/>
              </a:lnSpc>
            </a:pPr>
            <a:r>
              <a:rPr lang="en-GB" sz="4400" dirty="0">
                <a:solidFill>
                  <a:srgbClr val="002060"/>
                </a:solidFill>
                <a:latin typeface="Calibri" pitchFamily="34"/>
                <a:ea typeface="+mn-ea"/>
                <a:cs typeface="Calibri" pitchFamily="34"/>
              </a:rPr>
              <a:t>Healthy eating</a:t>
            </a:r>
          </a:p>
          <a:p>
            <a:pPr>
              <a:lnSpc>
                <a:spcPct val="150000"/>
              </a:lnSpc>
            </a:pPr>
            <a:r>
              <a:rPr lang="en-GB" sz="4400" dirty="0">
                <a:solidFill>
                  <a:srgbClr val="002060"/>
                </a:solidFill>
                <a:latin typeface="Calibri" pitchFamily="34"/>
                <a:ea typeface="+mn-ea"/>
                <a:cs typeface="Calibri" pitchFamily="34"/>
              </a:rPr>
              <a:t>Drugs, alcohol and tobacco</a:t>
            </a:r>
          </a:p>
          <a:p>
            <a:pPr>
              <a:lnSpc>
                <a:spcPct val="150000"/>
              </a:lnSpc>
            </a:pPr>
            <a:r>
              <a:rPr lang="en-GB" sz="4400" dirty="0">
                <a:solidFill>
                  <a:srgbClr val="002060"/>
                </a:solidFill>
                <a:latin typeface="Calibri" pitchFamily="34"/>
                <a:ea typeface="+mn-ea"/>
                <a:cs typeface="Calibri" pitchFamily="34"/>
              </a:rPr>
              <a:t>Health and prevention</a:t>
            </a:r>
          </a:p>
          <a:p>
            <a:pPr>
              <a:lnSpc>
                <a:spcPct val="150000"/>
              </a:lnSpc>
            </a:pPr>
            <a:r>
              <a:rPr lang="en-GB" sz="4400" dirty="0">
                <a:solidFill>
                  <a:srgbClr val="002060"/>
                </a:solidFill>
                <a:latin typeface="Calibri" pitchFamily="34"/>
                <a:ea typeface="+mn-ea"/>
                <a:cs typeface="Calibri" pitchFamily="34"/>
              </a:rPr>
              <a:t>Basic first aid</a:t>
            </a:r>
          </a:p>
          <a:p>
            <a:pPr>
              <a:lnSpc>
                <a:spcPct val="150000"/>
              </a:lnSpc>
            </a:pPr>
            <a:r>
              <a:rPr lang="en-GB" sz="4400" dirty="0">
                <a:solidFill>
                  <a:srgbClr val="002060"/>
                </a:solidFill>
                <a:latin typeface="Calibri" pitchFamily="34"/>
                <a:ea typeface="+mn-ea"/>
                <a:cs typeface="Calibri" pitchFamily="34"/>
              </a:rPr>
              <a:t>Changing adolescent body</a:t>
            </a:r>
          </a:p>
          <a:p>
            <a:pPr marL="0" indent="0">
              <a:buNone/>
            </a:pPr>
            <a:endParaRPr lang="en-GB"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32617740"/>
      </p:ext>
    </p:extLst>
  </p:cSld>
  <p:clrMapOvr>
    <a:masterClrMapping/>
  </p:clrMapOvr>
  <mc:AlternateContent xmlns:mc="http://schemas.openxmlformats.org/markup-compatibility/2006" xmlns:p14="http://schemas.microsoft.com/office/powerpoint/2010/main">
    <mc:Choice Requires="p14">
      <p:transition spd="slow" p14:dur="2000" advTm="24471"/>
    </mc:Choice>
    <mc:Fallback xmlns="">
      <p:transition spd="slow" advTm="244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6B57F04D-D7E3-4A44-A481-B98525A9DBC7}"/>
              </a:ext>
            </a:extLst>
          </p:cNvPr>
          <p:cNvPicPr>
            <a:picLocks noChangeAspect="1"/>
          </p:cNvPicPr>
          <p:nvPr/>
        </p:nvPicPr>
        <p:blipFill>
          <a:blip r:embed="rId5"/>
          <a:srcRect l="39185" t="38125" r="22958" b="33906"/>
          <a:stretch>
            <a:fillRect/>
          </a:stretch>
        </p:blipFill>
        <p:spPr>
          <a:xfrm>
            <a:off x="14532769" y="10432947"/>
            <a:ext cx="4499433" cy="2598057"/>
          </a:xfrm>
          <a:prstGeom prst="rect">
            <a:avLst/>
          </a:prstGeom>
          <a:noFill/>
          <a:ln cap="flat">
            <a:noFill/>
          </a:ln>
        </p:spPr>
      </p:pic>
      <p:sp>
        <p:nvSpPr>
          <p:cNvPr id="3" name="TextBox 14">
            <a:extLst>
              <a:ext uri="{FF2B5EF4-FFF2-40B4-BE49-F238E27FC236}">
                <a16:creationId xmlns:a16="http://schemas.microsoft.com/office/drawing/2014/main" id="{825E50C2-ED5B-4816-97AA-E776997F7F03}"/>
              </a:ext>
            </a:extLst>
          </p:cNvPr>
          <p:cNvSpPr txBox="1"/>
          <p:nvPr/>
        </p:nvSpPr>
        <p:spPr>
          <a:xfrm>
            <a:off x="2255577" y="548676"/>
            <a:ext cx="7488835" cy="646334"/>
          </a:xfrm>
          <a:prstGeom prst="rect">
            <a:avLst/>
          </a:prstGeom>
          <a:noFill/>
          <a:ln cap="flat">
            <a:noFill/>
          </a:ln>
        </p:spPr>
        <p:txBody>
          <a:bodyPr vert="horz" wrap="square" lIns="91440" tIns="45720" rIns="91440" bIns="45720" anchor="t" anchorCtr="0" compatLnSpc="1">
            <a:spAutoFit/>
          </a:bodyPr>
          <a:lstStyle/>
          <a:p>
            <a:pPr marL="0" marR="0" lvl="0" indent="0" algn="l" defTabSz="1219279"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3600" b="1" i="0" u="none" strike="noStrike" kern="1200" cap="none" spc="0" normalizeH="0" baseline="0" noProof="0">
                <a:ln>
                  <a:noFill/>
                </a:ln>
                <a:solidFill>
                  <a:srgbClr val="FFFFFF"/>
                </a:solidFill>
                <a:effectLst/>
                <a:uLnTx/>
                <a:uFillTx/>
                <a:latin typeface="Calibri" pitchFamily="34"/>
                <a:ea typeface="+mn-ea"/>
                <a:cs typeface="+mn-cs"/>
              </a:rPr>
              <a:t>Meet the Health Improvement Team</a:t>
            </a:r>
          </a:p>
        </p:txBody>
      </p:sp>
      <p:sp>
        <p:nvSpPr>
          <p:cNvPr id="4" name="Rectangle 1">
            <a:extLst>
              <a:ext uri="{FF2B5EF4-FFF2-40B4-BE49-F238E27FC236}">
                <a16:creationId xmlns:a16="http://schemas.microsoft.com/office/drawing/2014/main" id="{DFBB12B5-1816-4552-B408-D34BA563AD20}"/>
              </a:ext>
            </a:extLst>
          </p:cNvPr>
          <p:cNvSpPr/>
          <p:nvPr/>
        </p:nvSpPr>
        <p:spPr>
          <a:xfrm>
            <a:off x="1515096" y="548676"/>
            <a:ext cx="644459" cy="677104"/>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1219279"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Tw Cen MT"/>
              <a:ea typeface="+mn-ea"/>
              <a:cs typeface="+mn-cs"/>
            </a:endParaRPr>
          </a:p>
        </p:txBody>
      </p:sp>
      <p:pic>
        <p:nvPicPr>
          <p:cNvPr id="5" name="Picture 7">
            <a:extLst>
              <a:ext uri="{FF2B5EF4-FFF2-40B4-BE49-F238E27FC236}">
                <a16:creationId xmlns:a16="http://schemas.microsoft.com/office/drawing/2014/main" id="{E2C7B690-DF7A-49F8-A5ED-AE835BE19958}"/>
              </a:ext>
            </a:extLst>
          </p:cNvPr>
          <p:cNvPicPr>
            <a:picLocks noChangeAspect="1"/>
          </p:cNvPicPr>
          <p:nvPr/>
        </p:nvPicPr>
        <p:blipFill>
          <a:blip r:embed="rId6"/>
          <a:stretch>
            <a:fillRect/>
          </a:stretch>
        </p:blipFill>
        <p:spPr>
          <a:xfrm>
            <a:off x="10533" y="0"/>
            <a:ext cx="12181472" cy="6858000"/>
          </a:xfrm>
          <a:prstGeom prst="rect">
            <a:avLst/>
          </a:prstGeom>
          <a:noFill/>
          <a:ln cap="flat">
            <a:noFill/>
          </a:ln>
        </p:spPr>
      </p:pic>
      <p:sp>
        <p:nvSpPr>
          <p:cNvPr id="6" name="Rectangle 17">
            <a:extLst>
              <a:ext uri="{FF2B5EF4-FFF2-40B4-BE49-F238E27FC236}">
                <a16:creationId xmlns:a16="http://schemas.microsoft.com/office/drawing/2014/main" id="{7123E150-FE7F-413B-9037-FB6D7D94AB91}"/>
              </a:ext>
            </a:extLst>
          </p:cNvPr>
          <p:cNvSpPr/>
          <p:nvPr/>
        </p:nvSpPr>
        <p:spPr>
          <a:xfrm>
            <a:off x="0" y="599252"/>
            <a:ext cx="790041" cy="73152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sp>
        <p:nvSpPr>
          <p:cNvPr id="7" name="Title 1">
            <a:extLst>
              <a:ext uri="{FF2B5EF4-FFF2-40B4-BE49-F238E27FC236}">
                <a16:creationId xmlns:a16="http://schemas.microsoft.com/office/drawing/2014/main" id="{12E81818-6CAC-43DF-8624-DBFF888C5982}"/>
              </a:ext>
            </a:extLst>
          </p:cNvPr>
          <p:cNvSpPr txBox="1"/>
          <p:nvPr/>
        </p:nvSpPr>
        <p:spPr>
          <a:xfrm>
            <a:off x="1141316" y="2196947"/>
            <a:ext cx="9426549" cy="1225781"/>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dirty="0">
                <a:ln>
                  <a:noFill/>
                </a:ln>
                <a:solidFill>
                  <a:prstClr val="white"/>
                </a:solidFill>
                <a:effectLst/>
                <a:uLnTx/>
                <a:uFillTx/>
                <a:latin typeface="Calibri" panose="020F0502020204030204" pitchFamily="34" charset="0"/>
                <a:ea typeface="+mn-ea"/>
                <a:cs typeface="+mn-cs"/>
              </a:rPr>
              <a:t>What will be my child(ren) be taught?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600" b="1" dirty="0">
              <a:solidFill>
                <a:prstClr val="white"/>
              </a:solidFill>
              <a:latin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6600" b="1" i="0"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6600" b="1" i="0"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p:txBody>
      </p:sp>
      <p:pic>
        <p:nvPicPr>
          <p:cNvPr id="13" name="Picture 15" descr="A close up of text on a black background&#10;&#10;Description generated with high confidence">
            <a:extLst>
              <a:ext uri="{FF2B5EF4-FFF2-40B4-BE49-F238E27FC236}">
                <a16:creationId xmlns:a16="http://schemas.microsoft.com/office/drawing/2014/main" id="{13ED5442-698C-4947-9939-AD87ABC422FD}"/>
              </a:ext>
            </a:extLst>
          </p:cNvPr>
          <p:cNvPicPr>
            <a:picLocks noChangeAspect="1"/>
          </p:cNvPicPr>
          <p:nvPr/>
        </p:nvPicPr>
        <p:blipFill>
          <a:blip r:embed="rId7"/>
          <a:stretch>
            <a:fillRect/>
          </a:stretch>
        </p:blipFill>
        <p:spPr>
          <a:xfrm>
            <a:off x="12161" y="5168344"/>
            <a:ext cx="1341443" cy="1679112"/>
          </a:xfrm>
          <a:prstGeom prst="rect">
            <a:avLst/>
          </a:prstGeom>
          <a:noFill/>
          <a:ln cap="flat">
            <a:noFill/>
          </a:ln>
        </p:spPr>
      </p:pic>
      <p:pic>
        <p:nvPicPr>
          <p:cNvPr id="14" name="Picture 21" descr="A close up of text on a black background&#10;&#10;Description generated with high confidence">
            <a:extLst>
              <a:ext uri="{FF2B5EF4-FFF2-40B4-BE49-F238E27FC236}">
                <a16:creationId xmlns:a16="http://schemas.microsoft.com/office/drawing/2014/main" id="{AB9137F2-FFB8-4B09-A40C-0D203C6921B9}"/>
              </a:ext>
            </a:extLst>
          </p:cNvPr>
          <p:cNvPicPr>
            <a:picLocks noChangeAspect="1"/>
          </p:cNvPicPr>
          <p:nvPr/>
        </p:nvPicPr>
        <p:blipFill>
          <a:blip r:embed="rId7"/>
          <a:stretch>
            <a:fillRect/>
          </a:stretch>
        </p:blipFill>
        <p:spPr>
          <a:xfrm rot="10799991">
            <a:off x="10861087" y="0"/>
            <a:ext cx="1341443" cy="1679112"/>
          </a:xfrm>
          <a:prstGeom prst="rect">
            <a:avLst/>
          </a:prstGeom>
          <a:noFill/>
          <a:ln cap="flat">
            <a:noFill/>
          </a:ln>
        </p:spPr>
      </p:pic>
      <p:pic>
        <p:nvPicPr>
          <p:cNvPr id="15" name="Picture 14" descr="A picture containing object&#10;&#10;Description generated with very high confidence">
            <a:extLst>
              <a:ext uri="{FF2B5EF4-FFF2-40B4-BE49-F238E27FC236}">
                <a16:creationId xmlns:a16="http://schemas.microsoft.com/office/drawing/2014/main" id="{A9556072-FE30-478F-BFE8-A4742C017117}"/>
              </a:ext>
            </a:extLst>
          </p:cNvPr>
          <p:cNvPicPr>
            <a:picLocks noChangeAspect="1"/>
          </p:cNvPicPr>
          <p:nvPr/>
        </p:nvPicPr>
        <p:blipFill>
          <a:blip r:embed="rId8">
            <a:lum bright="70000" contrast="-70000"/>
            <a:extLst>
              <a:ext uri="{BEBA8EAE-BF5A-486C-A8C5-ECC9F3942E4B}">
                <a14:imgProps xmlns:a14="http://schemas.microsoft.com/office/drawing/2010/main">
                  <a14:imgLayer r:embed="rId9">
                    <a14:imgEffect>
                      <a14:artisticPhotocopy/>
                    </a14:imgEffect>
                  </a14:imgLayer>
                </a14:imgProps>
              </a:ext>
            </a:extLst>
          </a:blip>
          <a:stretch>
            <a:fillRect/>
          </a:stretch>
        </p:blipFill>
        <p:spPr>
          <a:xfrm>
            <a:off x="10346417" y="5952122"/>
            <a:ext cx="1517355" cy="655569"/>
          </a:xfrm>
          <a:prstGeom prst="rect">
            <a:avLst/>
          </a:prstGeom>
          <a:noFill/>
          <a:ln cap="flat">
            <a:noFill/>
          </a:ln>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20781005"/>
      </p:ext>
    </p:extLst>
  </p:cSld>
  <p:clrMapOvr>
    <a:masterClrMapping/>
  </p:clrMapOvr>
  <mc:AlternateContent xmlns:mc="http://schemas.openxmlformats.org/markup-compatibility/2006" xmlns:p14="http://schemas.microsoft.com/office/powerpoint/2010/main">
    <mc:Choice Requires="p14">
      <p:transition spd="slow" p14:dur="2000" advTm="6247"/>
    </mc:Choice>
    <mc:Fallback xmlns="">
      <p:transition spd="slow" advTm="62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AutoShape 5" descr="data:image/jpeg;base64,/9j/4AAQSkZJRgABAQAAAQABAAD/2wCEAAkGBxQTEhUUExMWFhUUFhgYFxgWFxcWHBsXGBgYGBcVHBgYHSggHholHBcYITEiJSkrLi4uFx8zODUsNygtLisBCgoKDQ0OFBAQFywcHBwrLCwsLCwsLCwrLCwsLCwsLDcsLCwsLCwsLCwsKyssLywsLCwsLCwsLCwsLCwsLCssLP/AABEIAMMBAwMBIgACEQEDEQH/xAAcAAEAAQUBAQAAAAAAAAAAAAAABgIDBAUHAQj/xABKEAACAQMBBQQGBAoHBwUAAAABAgMABBEhBQYSMUETUWFxByIyQoGRFHKhsRUjM1JigpKiwdFDRGNzsuHwFiRTVIOT0yVFVaPC/8QAFgEBAQEAAAAAAAAAAAAAAAAAAAEC/8QAGhEBAQEBAQEBAAAAAAAAAAAAAAERMQIhEv/aAAwDAQACEQMRAD8A7jSlKBXhbHxoTVvOtBdpSlApSlApSlApSqcmgqpVIPfVVApSsHa22be2XjuJo4l73YLnwAOpPgKDOpUIPpIil0srW6vO544jHF3ayS8I+yrX4X21MAUtLO1B5ieZ52HjiEBftoJ5Sufvsfa8hy+11jHVIbOLHwZ2LVd/2Yujz2veZ8FgUfLgpgndeE1zi6tdt22Xt7yK9Uf0VxEkTY7leMgFvrECr1h6TUUiPaNvLZSaAlg0kevXjC8vHBAzqaDoINe1YsrpJUV43V0YZDIQykeBGlX6BSlKBSlKBSlUk91BVSqMmqxQKUpQK8Jr01ayf8qAarVaKuKqoFKUoFKUoFKUoKW6U0616wqkmgZ0qrlQCudelHbMsrxbJtGxPdjMzjXsrf3iccuIA/AEe8KCq43nutoyvDsxlito24Zb5gH4mHtJbodG+udNcjGhbIsN07G3btJB28/Wa5YzyE9/rZC/ACqp3isYI7aBeFI14QBz7ySe8k5J7zWDDKzlWGiYORpz1/yrUiakcm11GiqT56CsWTash5YHkP51g0qi89255u3zx91WzIe8/M1TQDP+udEX4rl15MfI6/f1rIkuYplMdxGrow1DKGXX9E1g8RryitTPuDJbMZ9j3TWzE5MLEyQP4YOcd2ufDFZuw/SbwSC22tD9Cn6SH8hJy9YPqFGveV/SzpWfbXTIdDp1HQ1n31nb30LRTxq6HmrcwfzlPMHuYa1mwSdWyMjUHlXtcz9F15JaXNzsid2cQDtbVm5tA2PVzjHq8S/EuOS6dMqKUpSg8blXlekVTnHOg9B7qIKKKqoFKUoFeBa9pQKUpQKUpQKUpQKUpQKUpQa3eTbUdnbS3MvsRKWx1Y8lQeLMQB51APR3s+RYptp3Yzd3x4+XsRf0cY1OAQAcfmhB0qjfKT8KbUi2cuTa2eJrwjkz4/Fw+PPH6z9VqUbZnywQcl5+f+Q++rEaa9te0IJJz18c86sz38cREYDO+NI41LtjXBPRQcHViAe+syRcgjJBPUYz5jPWtau1o4m7C1iaWXmUhUu2T78jnlk+8x8zWkXlkum1W0wO6SZVb5IrD7aHaBQ4nieH9JsMn7an1R4uFFZEdntNxxfRo0/Rkn9b/wCsMufjWLNteWFhHeQvBxnhVmKyRse4OpIB56HB0JxgZorPrA/CRY/iIZZ+nEgVU8+N2AYfV4qy5nVUJbAQDXPLh7vKsfZ97dXQBtLcmL3ZZGEMZHQqPaZe5lBHjRFuS8nTV7OXHUxtHJjxI4g3yBrIsb+OYExtnBwwIKsp58LIwDKfAgVXLDtKLVrUSDr9HmDEDv4ZAhPkMmtetzDdHiQmO4i0JKmOROvZyxtgle9T5jBwQVtquW8pRgw6faOoqzHnA4sZxrjlnwz0qqiNf6Q4TBJabViGtnIBNgZLWsp4X5anh4jj65PSulo4IBByCMgjqDyNRm2hSeB4JBlWVkYd6OCP5/KvPRtdM1ksMhzLaO9rJ5wnhVvjHwN+tWa0lNKUqBSlKBSlKBSlKBSlKBSlKBSlKBSlKBSlKBWh343jXZ9lLctglRiNT70jaIvlnU+ANb6uWbdf8KbaS3GtrszEk3c9wfYQ69MY/VkHWg2Ho92KbKyMk+Tc3JM9wTzLvqqHyzr4lqvuxJJPM6ms/a91xHhHJefif8q020rsRRPIeSKT/KtxGHN2t1cCzt24MANcTDXsozoAP7RtQB4E9CD0LYmxobSIRQIFXmTzZm6u7HVmPeaj/o42b2NqruPx1we3lJ58TgFVP1U4V+B76mFZtUrF2ls+OeJ4ZVDxyDDA/eD0IOoI1BAIqPXO88zLLNBDGbeAsGkllKF+H22UBThB0YnUa4xjO52BtlLqLjUFSrFHQ4JVwASuRzGCrA9QwOnKmVJZxzDYezHuL38HTnjismdp885UUr9GRx3OrqxHIhWHKuwKMaDkKiGwEX8M7TI59lZZ/Zl/kK3e3tsdgEVE7WaZuGKPi4ASObM2DwoMjJAPtDTWnTja1Ht69147oBweyuEH4qdR6y/ot+fGeqn4YOtY9rvQ6XItruONGYqFeNyy8T54FYMAQGIKg9TpgVJ5OVLMJZXNNlXrtxxTKEuITwyqNRyysiHqjDUH7jpWwrG38iEM1veLphhbzeMUh9QnvKyYx/eNWTWoMzZM3DIB0bT+X+vGrWxJOw2xcw8lvII7hO7tIj2MoHiV7Mnyqypxr3Vg78XQhuNl3/JYrgwydwjuU4WLfV4ftqUjpVKUrKlKUoFKUoFKUoFKUoFKUoFKUoFKUoFKVEd8t63hdbOzUS30wyqn2YU6zynoo6Drp8Qb774/RSLa1j+kX0w/FQr7o/4sh91Bz1xnHQZI0e6eyDs+1MTOHuZXaW5kBJzI3QE6nA0z35PWrmxNlJZq5Dma6mObi5f2nbuXuQdAKyG8eXXNakR4zAak4HjUf9IGfoEwHVT/AITW84ve4hwcPIDPxyPuqze2YlidMkhxkZ7+YHgPCqiXbMuFKqV9kgFfIjI+ytyjZFcg3M3nFtw2V0ezKHhgkfRWQezEzHQSL7OvMAV0uC7rDTlu3d1rlE+is12IdI/93V5UmjGOAvwKeBsYDcXDrkesoBrom4+yXghdpV4HmfjKZB4FCKiqSDjiwuTgkZOMnGa25vQBkkADmTXNt8t9jd5stnsW4/VmuE9kKfajjbkzkaFhooJ68tX1b8YniS6tblbwh9tXEufxV/xJEc6E22Fhx4PGsjD4d9S7fzY00pimhDM0QkRlRuF+GTgPaIdPXUxjTIOCSMkAGGbW3eH0aNIvUkg4WjZNCGQghl8QQCB4Y61Kdzt/kuAsNyVhuxoVJwsuPfiJ555lPaXXmNacurZLMRfdXdm4luu0kNy5MsTzTXSNGeGBg8cSK6gtk4GVHCBxHIIAPWLiTAq3JdVrb++VVLMwVVGSzEAAd5J0FS3Tz5xGPSbKPoMgPWSAD63bx4q5B7K5/NH3VF9pbS/CVzGkWfosDcZfkJXAIyufcUE4PVjnkM1JmbXhXGeZznGOR+NWLV3NYG+tn9I2TdxD2o07Vev5MiTA8wrD9asqNvzQOHXUEc86jA+NZVrNwtkjIOjDvU8xVRvty9r/AEuxtrjIJkiUtjX1wOGQfBww+FbquVbhTfgvaEmy3Y/R7nM9kxJI19uHJ66fNc+/XVaw0UpSgUpSgUpSgUpVJ50Di8K9BrzxrwmgrpSlApStRvZvBHY2stzLyjGi9Wc6Ig8yRr01PSg1W/e9htAkFuokvLjSFDyUdZ5O6NdfMjHeRoNh7NFsj+sZJpjxXE7e3K/8EHJUGgFaPcdHnVtoXB47m7JJPRIgxCxIOi+rn5ZzjNSqtSIUryqhp41UQ7fDeea2UdhEhXiZOJ8txMgyyIisNQdCSfdbTStxuztV7iISMEIIBDRk4OR1RtUbwyw8eg13pNsDLYScPOEiUY00U+ufPhZj44rnW4G9RtZOzc/inOhJ0Unv7lPf0Pmaiut7Z2HDcqRIoOeuAfLIPOo/FudPDgW17PEg5IsrhR+owYVLredXXiU5H3eBq7VRD33Nkl0uruacZzwySO6/seqv2VItl7KigXEagaYzpy7hjQDwFZ1KBWo2xu7BcA8ajJ56AgnvIPXxGDW3oKCKJupOgAi2hcxqBgKJXIx9Vy2B5V4Ny+Mg3NxLPw6/jHeT4gOeEfs1MoIwck1QYzk46UVi2dokS8KDA+0+ZqGb8b5zWZAjWLJJAV+J2IHNjwsoUfFjqOWoG43p3njto2PF4ZHVvzU7z49K47b8e0L2NX5zSKuB7sYOWA8l4j86lHb9g7ReVMSxiOUKjlQcqVkGVZSR3ggg6gqeYwTta84R3eHw7q9qo1m9mxDe2wWM8N1bN21q45h1wTGD44HxCnpUs9H+9C7Qs0mxwyr6k6cikq+0MdAeY8D3g1p0YggjQjlUa2lcnZd9+Eoh/utyVjv41HsOSeG4AHeTnzLDm4xLFjsNKtW1wsiK6MGR1DKynIKkZDAjmCKqZqyr1mryMYFUqKuAUHtKUoFUsOtVUoKDiqgKYr2gUpSgVxv03X3bXdnZA+ogNzKO/msYPycfr12SvnneK67fbF/LnIjZYF8OzAVx+0p+dWdEi9HUv+5CPOTDLLGfg5Zf3WWpPUF3Kuuzu5YT7M6CVPrx4SQeZUofganVaZADzHfXpb/X+ulUivaCl0BBBGQQQQeoOhFfPG8+xzaXMkBzhTlCfejbVD8tD4g19E1EPSLusbyEPEPx8IJQfnrzaPz6jx061Krn+6G+j2xCSkmPkG5lR3Ee8v2iut7M25FMoYMNeRzlT5N/OvncjGh0I557+6srZ20pYDmJyueY5g+anQ00x9I17XG9l+kR00kQ+cbafsNp9tSCD0lREauR9aI//kVdHRKCuft6RocflflE/wDEVqr/ANI6nIUSv8o1/n9lB06e8RObanoOf2cvjUS3v33jhUoDr0RT6zfWPRfv8a5vtHfG4kBVCIlPMJnJHix/hio+T1PM6k+PfU0xmbW2pJcPxyH6qjko7h/PrU99D+xCWe7caAGOLxJ/KN8Bhfi1QndzYcl5OsMemdXbmETqx/gOpIr6A2dYpBEkUYwkahVH8T4k6k95pBk0pSqhVE0SurI6hkdSrKeTKdCDVdKCMbn7ek2TciwuG4rOUlraRjrECdUb9AE4J6ZzyJx19RmuFekK2Wa4hRgDwwSnyLOgQ/uN54NT70M7ee52eElJMtq7QOTzIXBQ/skLnqUNZsaTsCvaUqBSlKBSlKDwnGprn93vZdXrOuzezit0Yo17MOMMwyG7CPQMAffY8J17tbe9W1TtCV7KFytpC3DeSocGRv8Ak42H75HIaeBvqAFVFUKiAKiKMBVGgAFWRGFJsN5Py+1r5m69lItuue8LEmnzNYzblFjxRbW2irdM3JfB8QQCR4Zrb0rWDXQ71X+zSBtFfpdrnH0uFMOg75ohpwjvHdzYnFcw2DP2puJv+NcyuPJjn+JrtEV2w0PrDkQddKhO8O4YLNcbNIjk5vbHAjk+p0VviB9XWpwRu6doyk6DLW7iQDvXlIn6yFh8q6bbXCyIroco6hlPeGGQflXLrLaActGymOWPR4n0ZT158x41v9yNp9k5s3OFOXtye46vD5qdR4E91VE3pSlApSlBAt/NwvpBae2AE3N05CTxB5B/sPgdTyldnSl2j7Ng66MrDhK+eeVfSdavbex7ecAzL6w0WQEoy+HGPuOhqYuuJQbtsfbcDwUcX2nFZibtx9Wc/FR/Cp1c7kTLrDOki9BKOFv+5GCD+zWtm2Ber/Vi3jHLER+8yn7KCMPu9GfecfEfyrFl3a/Nk+DL/EH+FSxdjXZ/qcvxaEffJWVBuveP/Rxx/wB5ICR8IwwPzoOdXGxpk93iHepz9nP7KyN3d257yThiXCg4eRtFTzPVv0RrXUrPc2NWH0mcyE/0cYMa/HBLkfEDwqXW1ukahI1VFXQKoAA8gKYa1m7O70VlF2cYyTq7n2nbvPcO4dPma3FKVUKUpQKZrV3V4zMVTOhxpzP8hWn3pvjGiRBj9ImVgCPcjziSX62DwjxOdcGg0t/ddtcSzD2SQiH+zjyAfIsXYeDCt/6EZeG/2jF0ZYZAPH1snHm/2VGo0CgADAAAAHQDkK3/AKG1zta8PRbdFPmShH3U9cWO1UpSsKUpSgVBt+t5HMg2faMVnkXimlH9XhPNv71uSjmM500NSneHai2trNcMMiGNnx3lQSF+JwPjXA90dsPDPNPcCSQ3SRyzyKC3Zu7SMg4B6xXgI0GeHA0xysHR9n2UcESQxLwxxjCj7yT1YnUnqayKx7K9jmQPE6uh5MpBHlp18KyK0yUpSgCva8NM0Gk3q3aivQGb8XcIPxc6+0O5W/PTwOoycHnnmt0JjKtlOnBcdomHXkUBLGdG6HhU/PzAnu2994IsrD+PkGhCEBFP6UnL4DJqBR7Qlm2hbTSuGdmdMLoqpwnCKO4ZJydTnNFTS32td22kim7iHvrhZ1HiuiydBkYNb/ZG3YLnPZSAsPaQ5V180bDD5Vq6w7/ZcU2DIgLL7LjKuuOWHXDD51cRMqVDIJLyD8nMLhBj1LjR8eEy6k/WB5VnW++MQwLmOS1bvkHFHnwlTK/PFQSWmO/lVu3mV1DIysp5MpDA+RGlXKDCk2cM5jZoz+jy+VW+C4HJkbzGPuFbGlBrs3J6Rj516LSVvblIHcgx9tbClBYtrVU9kYzzPMnzNX6UoFKVq9rbfgt9JH9c+zGgLyN5IuvxOBQbSsPau1obdeKaRUzyB1Zj3Ko1Y+AFRu42reT6IBaR954ZJiPL2E/eNW7HZEcbFwC8p5yyEu5/Wbl5DAoL1xt+5n0t4uwQ/wBLOMufFYQdP1z8KjW0rVoLlHaR5fpAKO8hBIkXLJjGAFILAKBjSpdzrSb4xZtXYDJiZJR5owJ/dzVwYtSr0E25abaNx0MkcS/9MNxfYUqFbTvRFE0ncNPEn2R86696INhm02ZCHGJJszyZznMmCuc9QgQHxBrPpYmlKUrKlKUoIH6b5CNjzgHHG0Kk+BlQn7q5zsQgJI/Ljmkx5RnslHyjFdv3l2JHe20ttNnglXBI5gggqw8QwB+FcW2juxfbNTs5IDdW6ZKz24JcAknLxHUHU68vE1YlVfQl4u1iZopDzkiPCT9Yey/6wNbC325dR6SIlwv5yHsZMfVbKMfitaPZG14JMCOZSTzVvVb4Ka3N2RHG0jnAQEtnoAM8u81pF1d+YvWH0e54kOGHDHocA4z2mOoq3LvwfctJfDjeJBnx4Sx+yopYhuDLaM5Z2Hczktj4ZA+FZFXBt5977o+zFBH4szy/YAgqO273+1XZFfiiVyrOfxduoB00XWRiMHhy3tDpWHcI9xKY1VjBCyG44PaZSw4kUDmeHJx4eWes7Du7d4lW1ZDGgwFTTg8CvNW78jPfUVpti+j+yhAMym6kHvSeqg8FiXQDzzWyuN07BsEWixMpyrwM0TKe8FdD8Qa29KCOybEnj/JyiZfzZgI5P+4g4GPmq+da2DaiGUwuGimGpikADY71IJVxpzUmpBtbbsUBCkl5W9mKMcTnxx7q/pNgeNRHaewGug8sxVLliGjZT+S4PYRW6jnk6ZJJHIYI3lCuefKtXu5ftND+MAEsbGOTBBHGvPl8NK2laGtfYcXEXi4oHPvQMY/mB6p+INX4rm+i9maKde6ZDG2O7ji0z48NZdKmBFvPKPytlIPGKSKQefrMjfZWWm80WNY7hfAwuf8ADkViUpgzTvLF0Sc/9GQfeBVh95j7tpcN59in+KWrNKYD7fuT7Foi/wB7Pg/KNGH21jyX1+39JbxD9GJ5CPizgfZWRVyOLP8ADpn4/wCuVMGg21HciCZ2vpyUjdgEEcQyFJHsLnHxrN2Rs+OJBwIAzKC7c2ZiMksx1OvjWNvScwdkp9ad1iXHcx9Y+QQMaunbUSDMh7IY07TCHTIwATnp3UGyrVbW2k4dLe3USXM3sKeSr1kfuUAH5GsOPetJW4LSCe6fuijbHxJGQPHFYu5V1MrT3QjSWSWRkmjY8EiBD6qI50H1WAzwrqMVLRJ/9kJwo/8AU5O06n6PGyZ6gLkHFa7bew9o9lIg+j3KujL6hMMnrAjPC/qnGeQNbyPe+2zwys0DYzwzIU7uT6oeY5N1q8d67L/m4T5OGPyGtFc52CIjeRDbHHbQQlSkbROyyuNMM4BHD1OmMHGmpr6R2btOG4TjgljlT86NlcZ7sqefhXKLze+1OUCSzZB9QQsAwGh1lCqRrzz1qO7MlMV/bT2lsLXiuIonVZCe1SRuFlaNPxY0JOmdRnpWbB9CUqniqqopSlKBSlW2b5UGj23ulZXTcU9rGz/8QLwv4euuG+BNQ7bfokjMbfR72eBBg8D4mjCr62AvqsRkZ1LV05V76rNB80bvQoyCa97WSFjiLsvVBy/ApkWNg/GxxgAka661fm2M73kEFs8kEVyxRTOqylWClsqOIsUOAPW1BrrN96KtmyMWELRcR4iIpXjXPPIQHhHIcgOVZ+7+4FlZyiaKNmlAIV5ZHkKg6Hh4jgZGmQM6mro43a2z7LmnguubTOyyODGJVIXgdHPqa+tlS2hPga3k2z4ZT2gA4uksTFH+EiEHHhnFdsuIFdSrqrKeasAwPmDpUO2n6LtnyktGj2rn3rWQxfuDKfu1ZUxAbm7vII3dLgShEZgs8QZvVBOOOMpzx1Bqx9OuZZRFNcFVeISKLdeyDa4dSxLOMZTkw9qpJf8AotvMMsO0yysCOGaBWOCMHLqc8vCrEPotv2aMyX8KdlnhaKDibBHCR6xAwRjnnUDupsMYdhYRwqeBAo5t3sT7zMdT5k1XbSm4PBaqbiU6epjs06Zkk9kAdwOdMVLrL0Y2o1uJJ7onGRNIQmmDpHHwrjI65qX2dnHEgSFFjQclRQqj4AYp+jHLLT0SXCAuu02SWQlpgIuKMuSdVBYEYBwCQeXQaVZm9He2E/J31tKP7WMx6fqIa7ABVVZ1XFm3R26vSxbyaQZ+eKsvsDbo/qds31ZQP8Ugrt9Ku0xw07J24P8A26I+U8X/AJKDZW3P/jY/+/F/5K7lSm0xw8bE26f6hAPOZD90lXl3Y26f6GzXzdj9zGu1VQzU2mOORbm7bJ9ZrFfJpPv4G+6s8bh7VYa3tsnisRfT3TqowR4c66mo+VVgU2jkg9DcssivdbUkfhzjsohGRxe1huIgZ8qkmxvRPsy3wTb9u/VrhjJnxKaJ+7U4pUFq2t0jULGioo5KoCgeQGlQfe/0bpPKbqzk+i3R1YgZjl/vE7/0h35IJqe0oPn7a27m01djPYvISYVD2xWROzjkEj8K54gWPfjkK2kcV+/5LZdxn+0aKH7Wau20q7THFX3A2rcSJI/0a1AVl1dpnAYqToF4SQVHUczUht90ItlxtfTyyXcsC5QHCIrN6gKoMgMeLBY5wOQFdINW5IldSrKCCMEEAgg8wQdCKmjjz723DMWlv7iN2yVitrVHjUdArdlJ2g0zkt16VM/R5vg972sU0fBNAFLEYAZHLBCVDHgchMlMnGRr3VS+jTZzOXEBRm58EkijHcAGwB4DFb/YOwbezj7O2iWNScnGSWP5zMxLMfEk0GypSlAqgJVdKBSlKBSlKBSlKBSlKBVPDVVKBSlKBSlKBSlKBVBSq6UAClKUClKUClKUClKUCvCua9pQKUpQKUpQKUpQKUpQKUpQKUpQKUpQKUpQKUpQKUpQKUpQKUpQKUpQKUpQKUpQKUpQKUpQKUpQKUpQf//Z"/>
          <p:cNvSpPr>
            <a:spLocks noChangeAspect="1" noChangeArrowheads="1"/>
          </p:cNvSpPr>
          <p:nvPr/>
        </p:nvSpPr>
        <p:spPr bwMode="auto">
          <a:xfrm>
            <a:off x="207433" y="-144462"/>
            <a:ext cx="4064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GB" altLang="en-US" sz="2400"/>
          </a:p>
        </p:txBody>
      </p:sp>
      <p:pic>
        <p:nvPicPr>
          <p:cNvPr id="3077"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19936" y="2084851"/>
            <a:ext cx="5990917" cy="3384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2"/>
          <p:cNvSpPr txBox="1">
            <a:spLocks/>
          </p:cNvSpPr>
          <p:nvPr/>
        </p:nvSpPr>
        <p:spPr bwMode="auto">
          <a:xfrm>
            <a:off x="960851" y="1556792"/>
            <a:ext cx="4320480" cy="374441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noAutofit/>
          </a:bodyPr>
          <a:lstStyle>
            <a:lvl1pPr marL="320040" indent="-320040" algn="l" rtl="0" eaLnBrk="1" latinLnBrk="0" hangingPunct="1">
              <a:spcBef>
                <a:spcPts val="700"/>
              </a:spcBef>
              <a:buClr>
                <a:schemeClr val="accent2"/>
              </a:buClr>
              <a:buSzPct val="60000"/>
              <a:buFont typeface="Wingdings"/>
              <a:buChar char=""/>
              <a:defRPr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None/>
              <a:defRPr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sz="1800" kern="1200" baseline="0">
                <a:solidFill>
                  <a:schemeClr val="tx1"/>
                </a:solidFill>
                <a:latin typeface="+mn-lt"/>
                <a:ea typeface="+mn-ea"/>
                <a:cs typeface="+mn-cs"/>
              </a:defRPr>
            </a:lvl9pPr>
            <a:extLst/>
          </a:lstStyle>
          <a:p>
            <a:pPr marL="0" indent="0">
              <a:lnSpc>
                <a:spcPct val="150000"/>
              </a:lnSpc>
              <a:buNone/>
            </a:pPr>
            <a:r>
              <a:rPr lang="en-GB" altLang="en-US" sz="4000" b="1" dirty="0">
                <a:solidFill>
                  <a:srgbClr val="002060"/>
                </a:solidFill>
                <a:latin typeface="Calibri" panose="020F0502020204030204" pitchFamily="34" charset="0"/>
                <a:cs typeface="Tahoma" pitchFamily="34" charset="0"/>
              </a:rPr>
              <a:t>R</a:t>
            </a:r>
            <a:r>
              <a:rPr lang="en-GB" altLang="en-US" sz="4000" dirty="0">
                <a:solidFill>
                  <a:srgbClr val="002060"/>
                </a:solidFill>
                <a:latin typeface="Calibri" panose="020F0502020204030204" pitchFamily="34" charset="0"/>
                <a:cs typeface="Tahoma" pitchFamily="34" charset="0"/>
              </a:rPr>
              <a:t> - Respect</a:t>
            </a:r>
          </a:p>
          <a:p>
            <a:pPr marL="0" indent="0">
              <a:lnSpc>
                <a:spcPct val="150000"/>
              </a:lnSpc>
              <a:buNone/>
            </a:pPr>
            <a:r>
              <a:rPr lang="en-GB" altLang="en-US" sz="4000" b="1" dirty="0">
                <a:solidFill>
                  <a:srgbClr val="002060"/>
                </a:solidFill>
                <a:latin typeface="Calibri" panose="020F0502020204030204" pitchFamily="34" charset="0"/>
                <a:cs typeface="Tahoma" pitchFamily="34" charset="0"/>
              </a:rPr>
              <a:t>O</a:t>
            </a:r>
            <a:r>
              <a:rPr lang="en-GB" altLang="en-US" sz="4000" dirty="0">
                <a:solidFill>
                  <a:srgbClr val="002060"/>
                </a:solidFill>
                <a:latin typeface="Calibri" panose="020F0502020204030204" pitchFamily="34" charset="0"/>
                <a:cs typeface="Tahoma" pitchFamily="34" charset="0"/>
              </a:rPr>
              <a:t> – Openness </a:t>
            </a:r>
          </a:p>
          <a:p>
            <a:pPr marL="0" indent="0">
              <a:lnSpc>
                <a:spcPct val="150000"/>
              </a:lnSpc>
              <a:buNone/>
            </a:pPr>
            <a:r>
              <a:rPr lang="en-GB" altLang="en-US" sz="4000" b="1" dirty="0">
                <a:solidFill>
                  <a:srgbClr val="002060"/>
                </a:solidFill>
                <a:latin typeface="Calibri" panose="020F0502020204030204" pitchFamily="34" charset="0"/>
                <a:cs typeface="Tahoma" pitchFamily="34" charset="0"/>
              </a:rPr>
              <a:t>C</a:t>
            </a:r>
            <a:r>
              <a:rPr lang="en-GB" altLang="en-US" sz="4000" dirty="0">
                <a:solidFill>
                  <a:srgbClr val="002060"/>
                </a:solidFill>
                <a:latin typeface="Calibri" panose="020F0502020204030204" pitchFamily="34" charset="0"/>
                <a:cs typeface="Tahoma" pitchFamily="34" charset="0"/>
              </a:rPr>
              <a:t> – Confidential </a:t>
            </a:r>
          </a:p>
          <a:p>
            <a:pPr marL="0" indent="0">
              <a:lnSpc>
                <a:spcPct val="150000"/>
              </a:lnSpc>
              <a:buNone/>
            </a:pPr>
            <a:r>
              <a:rPr lang="en-GB" altLang="en-US" sz="4000" b="1" dirty="0">
                <a:solidFill>
                  <a:srgbClr val="002060"/>
                </a:solidFill>
                <a:latin typeface="Calibri" panose="020F0502020204030204" pitchFamily="34" charset="0"/>
                <a:cs typeface="Tahoma" pitchFamily="34" charset="0"/>
              </a:rPr>
              <a:t>K</a:t>
            </a:r>
            <a:r>
              <a:rPr lang="en-GB" altLang="en-US" sz="4000" dirty="0">
                <a:solidFill>
                  <a:srgbClr val="002060"/>
                </a:solidFill>
                <a:latin typeface="Calibri" panose="020F0502020204030204" pitchFamily="34" charset="0"/>
                <a:cs typeface="Tahoma" pitchFamily="34" charset="0"/>
              </a:rPr>
              <a:t> - Kind</a:t>
            </a:r>
          </a:p>
        </p:txBody>
      </p:sp>
      <p:sp>
        <p:nvSpPr>
          <p:cNvPr id="8" name="Title 1">
            <a:extLst>
              <a:ext uri="{FF2B5EF4-FFF2-40B4-BE49-F238E27FC236}">
                <a16:creationId xmlns:a16="http://schemas.microsoft.com/office/drawing/2014/main" id="{AEA3AEF5-8635-47E3-AB03-2D68E84048A5}"/>
              </a:ext>
            </a:extLst>
          </p:cNvPr>
          <p:cNvSpPr txBox="1"/>
          <p:nvPr/>
        </p:nvSpPr>
        <p:spPr>
          <a:xfrm>
            <a:off x="983985" y="585636"/>
            <a:ext cx="7707779" cy="983025"/>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4400" b="1" i="0" u="none" strike="noStrike" kern="1200" cap="none" spc="0" baseline="0" dirty="0">
                <a:solidFill>
                  <a:srgbClr val="002060"/>
                </a:solidFill>
                <a:uFillTx/>
                <a:latin typeface="Calibri" pitchFamily="34"/>
                <a:cs typeface="Calibri" pitchFamily="34"/>
              </a:rPr>
              <a:t>Ground Rules</a:t>
            </a:r>
            <a:endParaRPr lang="en-GB" sz="4400" b="1" i="0" u="none" strike="noStrike" kern="1200" cap="none" spc="0" baseline="0" dirty="0">
              <a:solidFill>
                <a:srgbClr val="002060"/>
              </a:solidFill>
              <a:uFillTx/>
              <a:latin typeface="Calibri"/>
              <a:cs typeface="Calibri" pitchFamily="34"/>
            </a:endParaRPr>
          </a:p>
        </p:txBody>
      </p:sp>
      <p:sp>
        <p:nvSpPr>
          <p:cNvPr id="10" name="Rectangle 4">
            <a:extLst>
              <a:ext uri="{FF2B5EF4-FFF2-40B4-BE49-F238E27FC236}">
                <a16:creationId xmlns:a16="http://schemas.microsoft.com/office/drawing/2014/main" id="{D17F7A8D-FDBA-4997-819C-6C3CFEDB3AB1}"/>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11" name="Picture 7" descr="A picture containing object&#10;&#10;Description generated with very high confidence">
            <a:extLst>
              <a:ext uri="{FF2B5EF4-FFF2-40B4-BE49-F238E27FC236}">
                <a16:creationId xmlns:a16="http://schemas.microsoft.com/office/drawing/2014/main" id="{B0533B4B-83D4-4D5D-9C88-80F4F7DF338E}"/>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27661632"/>
      </p:ext>
    </p:extLst>
  </p:cSld>
  <p:clrMapOvr>
    <a:masterClrMapping/>
  </p:clrMapOvr>
  <mc:AlternateContent xmlns:mc="http://schemas.openxmlformats.org/markup-compatibility/2006" xmlns:p14="http://schemas.microsoft.com/office/powerpoint/2010/main">
    <mc:Choice Requires="p14">
      <p:transition spd="slow" p14:dur="2000" advTm="31491"/>
    </mc:Choice>
    <mc:Fallback xmlns="">
      <p:transition spd="slow" advTm="314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pic>
        <p:nvPicPr>
          <p:cNvPr id="282" name="Google Shape;282;p20" descr="Image result for PANTS rule"/>
          <p:cNvPicPr preferRelativeResize="0"/>
          <p:nvPr/>
        </p:nvPicPr>
        <p:blipFill rotWithShape="1">
          <a:blip r:embed="rId5">
            <a:alphaModFix/>
          </a:blip>
          <a:srcRect/>
          <a:stretch/>
        </p:blipFill>
        <p:spPr>
          <a:xfrm>
            <a:off x="4368800" y="433695"/>
            <a:ext cx="7389585" cy="6105527"/>
          </a:xfrm>
          <a:prstGeom prst="rect">
            <a:avLst/>
          </a:prstGeom>
          <a:solidFill>
            <a:srgbClr val="000000"/>
          </a:solidFill>
          <a:ln w="444500" cap="sq" cmpd="sng">
            <a:solidFill>
              <a:srgbClr val="000000"/>
            </a:solidFill>
            <a:prstDash val="solid"/>
            <a:miter lim="800000"/>
            <a:headEnd type="none" w="sm" len="sm"/>
            <a:tailEnd type="none" w="sm" len="sm"/>
          </a:ln>
          <a:effectLst>
            <a:outerShdw blurRad="254000" dist="190500" dir="2700000" sy="90000" algn="bl" rotWithShape="0">
              <a:srgbClr val="000000">
                <a:alpha val="40000"/>
              </a:srgbClr>
            </a:outerShdw>
          </a:effectLst>
        </p:spPr>
      </p:pic>
      <p:sp>
        <p:nvSpPr>
          <p:cNvPr id="283" name="Google Shape;283;p20"/>
          <p:cNvSpPr txBox="1"/>
          <p:nvPr/>
        </p:nvSpPr>
        <p:spPr>
          <a:xfrm>
            <a:off x="338821" y="2349439"/>
            <a:ext cx="3324225" cy="3416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Trebuchet MS"/>
              <a:buNone/>
            </a:pPr>
            <a:r>
              <a:rPr lang="en-US" sz="1800" b="0" i="0" u="none" dirty="0">
                <a:solidFill>
                  <a:schemeClr val="dk1"/>
                </a:solidFill>
                <a:latin typeface="Trebuchet MS"/>
                <a:ea typeface="Trebuchet MS"/>
                <a:cs typeface="Trebuchet MS"/>
                <a:sym typeface="Trebuchet MS"/>
              </a:rPr>
              <a:t>The ‘PANTS’ rule is a critical way to begin conversations around consent and personal boundaries. </a:t>
            </a:r>
            <a:endParaRPr dirty="0"/>
          </a:p>
          <a:p>
            <a:pPr marL="0" marR="0" lvl="0" indent="0" algn="l" rtl="0">
              <a:lnSpc>
                <a:spcPct val="100000"/>
              </a:lnSpc>
              <a:spcBef>
                <a:spcPts val="0"/>
              </a:spcBef>
              <a:spcAft>
                <a:spcPts val="0"/>
              </a:spcAft>
              <a:buClr>
                <a:schemeClr val="dk1"/>
              </a:buClr>
              <a:buSzPts val="1800"/>
              <a:buFont typeface="Trebuchet MS"/>
              <a:buNone/>
            </a:pPr>
            <a:endParaRPr sz="1800" b="0" i="0" u="none" dirty="0">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1800"/>
              <a:buFont typeface="Trebuchet MS"/>
              <a:buNone/>
            </a:pPr>
            <a:r>
              <a:rPr lang="en-US" sz="1800" b="0" i="0" u="none" dirty="0">
                <a:solidFill>
                  <a:schemeClr val="dk1"/>
                </a:solidFill>
                <a:latin typeface="Trebuchet MS"/>
                <a:ea typeface="Trebuchet MS"/>
                <a:cs typeface="Trebuchet MS"/>
                <a:sym typeface="Trebuchet MS"/>
              </a:rPr>
              <a:t>By consistently reinforcing these messages with age appropriate context expanded on, we are equipping young people with the tools necessary to navigate their relationships.</a:t>
            </a:r>
            <a:endParaRPr dirty="0"/>
          </a:p>
        </p:txBody>
      </p:sp>
      <p:sp>
        <p:nvSpPr>
          <p:cNvPr id="284" name="Google Shape;284;p20"/>
          <p:cNvSpPr txBox="1"/>
          <p:nvPr/>
        </p:nvSpPr>
        <p:spPr>
          <a:xfrm>
            <a:off x="230200" y="433695"/>
            <a:ext cx="3673475" cy="500062"/>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chemeClr val="accent1"/>
              </a:buClr>
              <a:buSzPts val="3600"/>
              <a:buFont typeface="Trebuchet MS"/>
              <a:buNone/>
            </a:pPr>
            <a:r>
              <a:rPr lang="en-US" sz="3600" b="1" i="0" u="none" dirty="0">
                <a:solidFill>
                  <a:srgbClr val="002060"/>
                </a:solidFill>
                <a:ea typeface="Trebuchet MS"/>
                <a:cs typeface="Trebuchet MS"/>
                <a:sym typeface="Trebuchet MS"/>
              </a:rPr>
              <a:t>RSHE as part of the solution</a:t>
            </a:r>
            <a:endParaRPr b="1" dirty="0">
              <a:solidFill>
                <a:srgbClr val="002060"/>
              </a:solidFill>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399"/>
    </mc:Choice>
    <mc:Fallback xmlns="">
      <p:transition spd="slow" advTm="253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253983" y="1510900"/>
            <a:ext cx="11938017" cy="5421997"/>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1 – What is personal safety?</a:t>
            </a:r>
          </a:p>
          <a:p>
            <a:pPr lvl="0">
              <a:lnSpc>
                <a:spcPct val="90000"/>
              </a:lnSpc>
              <a:spcBef>
                <a:spcPts val="1000"/>
              </a:spcBef>
              <a:buSzPct val="100000"/>
              <a:defRPr/>
            </a:pPr>
            <a:r>
              <a:rPr lang="en-US" sz="4000" dirty="0">
                <a:solidFill>
                  <a:srgbClr val="0070C0"/>
                </a:solidFill>
              </a:rPr>
              <a:t>Lesson 1: What is hygiene? How does it keep us healthy? </a:t>
            </a:r>
          </a:p>
          <a:p>
            <a:pPr lvl="0">
              <a:lnSpc>
                <a:spcPct val="90000"/>
              </a:lnSpc>
              <a:spcBef>
                <a:spcPts val="1000"/>
              </a:spcBef>
              <a:buSzPct val="100000"/>
              <a:defRPr/>
            </a:pPr>
            <a:r>
              <a:rPr lang="en-US" sz="4000" dirty="0">
                <a:solidFill>
                  <a:srgbClr val="0070C0"/>
                </a:solidFill>
              </a:rPr>
              <a:t>Lesson 2: How do I keep safe at home?</a:t>
            </a:r>
          </a:p>
          <a:p>
            <a:pPr lvl="0">
              <a:lnSpc>
                <a:spcPct val="90000"/>
              </a:lnSpc>
              <a:spcBef>
                <a:spcPts val="1000"/>
              </a:spcBef>
              <a:buSzPct val="100000"/>
              <a:defRPr/>
            </a:pPr>
            <a:r>
              <a:rPr lang="en-US" sz="4000" dirty="0">
                <a:solidFill>
                  <a:srgbClr val="0070C0"/>
                </a:solidFill>
              </a:rPr>
              <a:t>Lesson 3: How do I keep safe outdoors?</a:t>
            </a:r>
          </a:p>
          <a:p>
            <a:pPr lvl="0">
              <a:lnSpc>
                <a:spcPct val="90000"/>
              </a:lnSpc>
              <a:spcBef>
                <a:spcPts val="1000"/>
              </a:spcBef>
              <a:buSzPct val="100000"/>
              <a:defRPr/>
            </a:pPr>
            <a:r>
              <a:rPr lang="en-US" sz="4000" b="1" dirty="0">
                <a:solidFill>
                  <a:srgbClr val="FF0000"/>
                </a:solidFill>
              </a:rPr>
              <a:t>Lesson 4: What is the PANTS Rule (EYFS recap)</a:t>
            </a:r>
          </a:p>
          <a:p>
            <a:pPr lvl="0">
              <a:lnSpc>
                <a:spcPct val="90000"/>
              </a:lnSpc>
              <a:spcBef>
                <a:spcPts val="1000"/>
              </a:spcBef>
              <a:buSzPct val="100000"/>
              <a:defRPr/>
            </a:pPr>
            <a:r>
              <a:rPr lang="en-US" sz="4000" b="1" dirty="0">
                <a:solidFill>
                  <a:srgbClr val="FF0000"/>
                </a:solidFill>
              </a:rPr>
              <a:t>Lesson 5: What are different types of touch? </a:t>
            </a:r>
          </a:p>
          <a:p>
            <a:pPr lvl="0">
              <a:lnSpc>
                <a:spcPct val="90000"/>
              </a:lnSpc>
              <a:spcBef>
                <a:spcPts val="1000"/>
              </a:spcBef>
              <a:buSzPct val="100000"/>
              <a:defRPr/>
            </a:pPr>
            <a:r>
              <a:rPr lang="en-US" sz="4000" b="1" dirty="0">
                <a:solidFill>
                  <a:srgbClr val="FF0000"/>
                </a:solidFill>
              </a:rPr>
              <a:t>Lesson 6: Who keeps me safe?</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9"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1</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27431148"/>
      </p:ext>
    </p:extLst>
  </p:cSld>
  <p:clrMapOvr>
    <a:masterClrMapping/>
  </p:clrMapOvr>
  <mc:AlternateContent xmlns:mc="http://schemas.openxmlformats.org/markup-compatibility/2006" xmlns:p14="http://schemas.microsoft.com/office/powerpoint/2010/main">
    <mc:Choice Requires="p14">
      <p:transition spd="slow" p14:dur="2000" advTm="33072"/>
    </mc:Choice>
    <mc:Fallback xmlns="">
      <p:transition spd="slow" advTm="330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253983" y="1510900"/>
            <a:ext cx="11938017" cy="4739759"/>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2 – What do we have in common?</a:t>
            </a:r>
          </a:p>
          <a:p>
            <a:pPr lvl="0">
              <a:lnSpc>
                <a:spcPct val="90000"/>
              </a:lnSpc>
              <a:spcBef>
                <a:spcPts val="1000"/>
              </a:spcBef>
              <a:buSzPct val="100000"/>
              <a:defRPr/>
            </a:pPr>
            <a:r>
              <a:rPr lang="en-US" sz="4000" dirty="0">
                <a:solidFill>
                  <a:srgbClr val="0070C0"/>
                </a:solidFill>
              </a:rPr>
              <a:t>Lesson 1: What makes a family?</a:t>
            </a:r>
          </a:p>
          <a:p>
            <a:pPr lvl="0">
              <a:lnSpc>
                <a:spcPct val="90000"/>
              </a:lnSpc>
              <a:spcBef>
                <a:spcPts val="1000"/>
              </a:spcBef>
              <a:buSzPct val="100000"/>
              <a:defRPr/>
            </a:pPr>
            <a:r>
              <a:rPr lang="en-US" sz="4000" dirty="0">
                <a:solidFill>
                  <a:srgbClr val="0070C0"/>
                </a:solidFill>
              </a:rPr>
              <a:t>Lesson 2: What is the same and different about all of us?</a:t>
            </a:r>
          </a:p>
          <a:p>
            <a:pPr lvl="0">
              <a:lnSpc>
                <a:spcPct val="90000"/>
              </a:lnSpc>
              <a:spcBef>
                <a:spcPts val="1000"/>
              </a:spcBef>
              <a:buSzPct val="100000"/>
              <a:defRPr/>
            </a:pPr>
            <a:r>
              <a:rPr lang="en-US" sz="4000" dirty="0">
                <a:solidFill>
                  <a:srgbClr val="0070C0"/>
                </a:solidFill>
              </a:rPr>
              <a:t>Lesson 3: How can I treat others kindly?</a:t>
            </a:r>
          </a:p>
          <a:p>
            <a:pPr lvl="0">
              <a:lnSpc>
                <a:spcPct val="90000"/>
              </a:lnSpc>
              <a:spcBef>
                <a:spcPts val="1000"/>
              </a:spcBef>
              <a:buSzPct val="100000"/>
              <a:defRPr/>
            </a:pPr>
            <a:r>
              <a:rPr lang="en-US" sz="4000" dirty="0">
                <a:solidFill>
                  <a:srgbClr val="0070C0"/>
                </a:solidFill>
              </a:rPr>
              <a:t>Lesson 4: What happens if people are treated unkindly?</a:t>
            </a:r>
          </a:p>
          <a:p>
            <a:pPr lvl="0">
              <a:lnSpc>
                <a:spcPct val="90000"/>
              </a:lnSpc>
              <a:spcBef>
                <a:spcPts val="1000"/>
              </a:spcBef>
              <a:buSzPct val="100000"/>
              <a:defRPr/>
            </a:pPr>
            <a:r>
              <a:rPr lang="en-US" sz="4000" dirty="0">
                <a:solidFill>
                  <a:srgbClr val="0070C0"/>
                </a:solidFill>
              </a:rPr>
              <a:t>Lesson 5: What will I take away from PSHE?</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1</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43533286"/>
      </p:ext>
    </p:extLst>
  </p:cSld>
  <p:clrMapOvr>
    <a:masterClrMapping/>
  </p:clrMapOvr>
  <mc:AlternateContent xmlns:mc="http://schemas.openxmlformats.org/markup-compatibility/2006" xmlns:p14="http://schemas.microsoft.com/office/powerpoint/2010/main">
    <mc:Choice Requires="p14">
      <p:transition spd="slow" p14:dur="2000" advTm="8968"/>
    </mc:Choice>
    <mc:Fallback xmlns="">
      <p:transition spd="slow" advTm="89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253983" y="1510900"/>
            <a:ext cx="11938017" cy="5975995"/>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1 – How does being safe make me feel?</a:t>
            </a:r>
          </a:p>
          <a:p>
            <a:pPr lvl="0">
              <a:lnSpc>
                <a:spcPct val="90000"/>
              </a:lnSpc>
              <a:spcBef>
                <a:spcPts val="1000"/>
              </a:spcBef>
              <a:buSzPct val="100000"/>
              <a:defRPr/>
            </a:pPr>
            <a:r>
              <a:rPr lang="en-US" sz="4000" dirty="0">
                <a:solidFill>
                  <a:srgbClr val="0070C0"/>
                </a:solidFill>
              </a:rPr>
              <a:t>Lesson 1: What happens when I sleep? </a:t>
            </a:r>
          </a:p>
          <a:p>
            <a:pPr lvl="0">
              <a:lnSpc>
                <a:spcPct val="90000"/>
              </a:lnSpc>
              <a:spcBef>
                <a:spcPts val="1000"/>
              </a:spcBef>
              <a:buSzPct val="100000"/>
              <a:defRPr/>
            </a:pPr>
            <a:r>
              <a:rPr lang="en-US" sz="4000" dirty="0">
                <a:solidFill>
                  <a:srgbClr val="0070C0"/>
                </a:solidFill>
              </a:rPr>
              <a:t>Lesson 2: How can being online effect my health?</a:t>
            </a:r>
          </a:p>
          <a:p>
            <a:pPr lvl="0">
              <a:lnSpc>
                <a:spcPct val="90000"/>
              </a:lnSpc>
              <a:spcBef>
                <a:spcPts val="1000"/>
              </a:spcBef>
              <a:buSzPct val="100000"/>
              <a:defRPr/>
            </a:pPr>
            <a:r>
              <a:rPr lang="en-US" sz="4000" dirty="0">
                <a:solidFill>
                  <a:srgbClr val="0070C0"/>
                </a:solidFill>
              </a:rPr>
              <a:t>Lesson 3: What things do I need to make time for?</a:t>
            </a:r>
          </a:p>
          <a:p>
            <a:pPr lvl="0">
              <a:lnSpc>
                <a:spcPct val="90000"/>
              </a:lnSpc>
              <a:spcBef>
                <a:spcPts val="1000"/>
              </a:spcBef>
              <a:buSzPct val="100000"/>
              <a:defRPr/>
            </a:pPr>
            <a:r>
              <a:rPr lang="en-US" sz="4000" b="1" dirty="0">
                <a:solidFill>
                  <a:srgbClr val="FF0000"/>
                </a:solidFill>
              </a:rPr>
              <a:t>Lesson 4: What body parts belong to me</a:t>
            </a:r>
          </a:p>
          <a:p>
            <a:pPr lvl="0">
              <a:lnSpc>
                <a:spcPct val="90000"/>
              </a:lnSpc>
              <a:spcBef>
                <a:spcPts val="1000"/>
              </a:spcBef>
              <a:buSzPct val="100000"/>
              <a:defRPr/>
            </a:pPr>
            <a:r>
              <a:rPr lang="en-US" sz="4000" b="1" dirty="0">
                <a:solidFill>
                  <a:srgbClr val="FF0000"/>
                </a:solidFill>
              </a:rPr>
              <a:t>Lesson 5: How do different types of touch make me feel? </a:t>
            </a:r>
          </a:p>
          <a:p>
            <a:pPr lvl="0">
              <a:lnSpc>
                <a:spcPct val="90000"/>
              </a:lnSpc>
              <a:spcBef>
                <a:spcPts val="1000"/>
              </a:spcBef>
              <a:buSzPct val="100000"/>
              <a:defRPr/>
            </a:pPr>
            <a:r>
              <a:rPr lang="en-US" sz="4000" dirty="0">
                <a:solidFill>
                  <a:srgbClr val="0070C0"/>
                </a:solidFill>
              </a:rPr>
              <a:t>Lesson 6: Risks, unsafe events and emergencies</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2</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19820073"/>
      </p:ext>
    </p:extLst>
  </p:cSld>
  <p:clrMapOvr>
    <a:masterClrMapping/>
  </p:clrMapOvr>
  <mc:AlternateContent xmlns:mc="http://schemas.openxmlformats.org/markup-compatibility/2006" xmlns:p14="http://schemas.microsoft.com/office/powerpoint/2010/main">
    <mc:Choice Requires="p14">
      <p:transition spd="slow" p14:dur="2000" advTm="12631"/>
    </mc:Choice>
    <mc:Fallback xmlns="">
      <p:transition spd="slow" advTm="12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253983" y="1510900"/>
            <a:ext cx="11938017" cy="5293757"/>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2 – How do I recognize risk?</a:t>
            </a:r>
          </a:p>
          <a:p>
            <a:pPr lvl="0">
              <a:lnSpc>
                <a:spcPct val="90000"/>
              </a:lnSpc>
              <a:spcBef>
                <a:spcPts val="1000"/>
              </a:spcBef>
              <a:buSzPct val="100000"/>
              <a:defRPr/>
            </a:pPr>
            <a:r>
              <a:rPr lang="en-US" sz="4000" dirty="0">
                <a:solidFill>
                  <a:srgbClr val="0070C0"/>
                </a:solidFill>
              </a:rPr>
              <a:t>Lesson 1: What makes a family?</a:t>
            </a:r>
          </a:p>
          <a:p>
            <a:pPr lvl="0">
              <a:lnSpc>
                <a:spcPct val="90000"/>
              </a:lnSpc>
              <a:spcBef>
                <a:spcPts val="1000"/>
              </a:spcBef>
              <a:buSzPct val="100000"/>
              <a:defRPr/>
            </a:pPr>
            <a:r>
              <a:rPr lang="en-US" sz="4000" dirty="0">
                <a:solidFill>
                  <a:srgbClr val="0070C0"/>
                </a:solidFill>
              </a:rPr>
              <a:t>Lesson 2: What is the difference between a secret and a surprise?</a:t>
            </a:r>
          </a:p>
          <a:p>
            <a:pPr lvl="0">
              <a:lnSpc>
                <a:spcPct val="90000"/>
              </a:lnSpc>
              <a:spcBef>
                <a:spcPts val="1000"/>
              </a:spcBef>
              <a:buSzPct val="100000"/>
              <a:defRPr/>
            </a:pPr>
            <a:r>
              <a:rPr lang="en-US" sz="4000" dirty="0">
                <a:solidFill>
                  <a:srgbClr val="0070C0"/>
                </a:solidFill>
              </a:rPr>
              <a:t>Lesson 3: How do I keep myself safe in different places?</a:t>
            </a:r>
          </a:p>
          <a:p>
            <a:pPr lvl="0">
              <a:lnSpc>
                <a:spcPct val="90000"/>
              </a:lnSpc>
              <a:spcBef>
                <a:spcPts val="1000"/>
              </a:spcBef>
              <a:buSzPct val="100000"/>
              <a:defRPr/>
            </a:pPr>
            <a:r>
              <a:rPr lang="en-US" sz="4000" dirty="0">
                <a:solidFill>
                  <a:srgbClr val="0070C0"/>
                </a:solidFill>
              </a:rPr>
              <a:t>Lesson 4: How do I help some in need (basic first aid)?</a:t>
            </a:r>
          </a:p>
          <a:p>
            <a:pPr lvl="0">
              <a:lnSpc>
                <a:spcPct val="90000"/>
              </a:lnSpc>
              <a:spcBef>
                <a:spcPts val="1000"/>
              </a:spcBef>
              <a:buSzPct val="100000"/>
              <a:defRPr/>
            </a:pPr>
            <a:r>
              <a:rPr lang="en-US" sz="4000" dirty="0">
                <a:solidFill>
                  <a:srgbClr val="0070C0"/>
                </a:solidFill>
              </a:rPr>
              <a:t>Lesson 5: What will I take away from PSHE?</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2</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94095281"/>
      </p:ext>
    </p:extLst>
  </p:cSld>
  <p:clrMapOvr>
    <a:masterClrMapping/>
  </p:clrMapOvr>
  <mc:AlternateContent xmlns:mc="http://schemas.openxmlformats.org/markup-compatibility/2006" xmlns:p14="http://schemas.microsoft.com/office/powerpoint/2010/main">
    <mc:Choice Requires="p14">
      <p:transition spd="slow" p14:dur="2000" advTm="8176"/>
    </mc:Choice>
    <mc:Fallback xmlns="">
      <p:transition spd="slow" advTm="81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30963" y="1510900"/>
            <a:ext cx="12346892" cy="4739759"/>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1 – How do I keep my body safe?</a:t>
            </a:r>
          </a:p>
          <a:p>
            <a:pPr lvl="0">
              <a:lnSpc>
                <a:spcPct val="90000"/>
              </a:lnSpc>
              <a:spcBef>
                <a:spcPts val="1000"/>
              </a:spcBef>
              <a:buSzPct val="100000"/>
              <a:defRPr/>
            </a:pPr>
            <a:r>
              <a:rPr lang="en-US" sz="4000" dirty="0">
                <a:solidFill>
                  <a:srgbClr val="0070C0"/>
                </a:solidFill>
              </a:rPr>
              <a:t>Lesson 1: What are allergies? </a:t>
            </a:r>
          </a:p>
          <a:p>
            <a:pPr lvl="0">
              <a:lnSpc>
                <a:spcPct val="90000"/>
              </a:lnSpc>
              <a:spcBef>
                <a:spcPts val="1000"/>
              </a:spcBef>
              <a:buSzPct val="100000"/>
              <a:defRPr/>
            </a:pPr>
            <a:r>
              <a:rPr lang="en-US" sz="4000" dirty="0">
                <a:solidFill>
                  <a:srgbClr val="0070C0"/>
                </a:solidFill>
              </a:rPr>
              <a:t>Lesson 2: How do I manage other types of health issues? </a:t>
            </a:r>
          </a:p>
          <a:p>
            <a:pPr lvl="0">
              <a:lnSpc>
                <a:spcPct val="90000"/>
              </a:lnSpc>
              <a:spcBef>
                <a:spcPts val="1000"/>
              </a:spcBef>
              <a:buSzPct val="100000"/>
              <a:defRPr/>
            </a:pPr>
            <a:r>
              <a:rPr lang="en-US" sz="4000" b="1" dirty="0">
                <a:solidFill>
                  <a:srgbClr val="FF0000"/>
                </a:solidFill>
              </a:rPr>
              <a:t>Lesson 3: What body parts belong to me?</a:t>
            </a:r>
          </a:p>
          <a:p>
            <a:pPr lvl="0">
              <a:lnSpc>
                <a:spcPct val="90000"/>
              </a:lnSpc>
              <a:spcBef>
                <a:spcPts val="1000"/>
              </a:spcBef>
              <a:buSzPct val="100000"/>
              <a:defRPr/>
            </a:pPr>
            <a:r>
              <a:rPr lang="en-US" sz="4000" b="1" dirty="0">
                <a:solidFill>
                  <a:srgbClr val="FF0000"/>
                </a:solidFill>
              </a:rPr>
              <a:t>Lesson 4: How do I keep my body private? (PANTS)</a:t>
            </a:r>
          </a:p>
          <a:p>
            <a:pPr lvl="0">
              <a:lnSpc>
                <a:spcPct val="90000"/>
              </a:lnSpc>
              <a:spcBef>
                <a:spcPts val="1000"/>
              </a:spcBef>
              <a:buSzPct val="100000"/>
              <a:defRPr/>
            </a:pPr>
            <a:r>
              <a:rPr lang="en-US" sz="4000" dirty="0">
                <a:solidFill>
                  <a:srgbClr val="0070C0"/>
                </a:solidFill>
              </a:rPr>
              <a:t>Lesson 5: How do different cultures celebrate growing up?</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3</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58545165"/>
      </p:ext>
    </p:extLst>
  </p:cSld>
  <p:clrMapOvr>
    <a:masterClrMapping/>
  </p:clrMapOvr>
  <mc:AlternateContent xmlns:mc="http://schemas.openxmlformats.org/markup-compatibility/2006" xmlns:p14="http://schemas.microsoft.com/office/powerpoint/2010/main">
    <mc:Choice Requires="p14">
      <p:transition spd="slow" p14:dur="2000" advTm="13672"/>
    </mc:Choice>
    <mc:Fallback xmlns="">
      <p:transition spd="slow" advTm="13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253983" y="1510900"/>
            <a:ext cx="11938017" cy="5847755"/>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2 – Who is there to help me when I </a:t>
            </a:r>
            <a:r>
              <a:rPr lang="en-US" sz="4000" b="1" u="sng" dirty="0" err="1">
                <a:solidFill>
                  <a:srgbClr val="002060"/>
                </a:solidFill>
                <a:latin typeface="Calibri"/>
              </a:rPr>
              <a:t>recognise</a:t>
            </a:r>
            <a:r>
              <a:rPr lang="en-US" sz="4000" b="1" u="sng" dirty="0">
                <a:solidFill>
                  <a:srgbClr val="002060"/>
                </a:solidFill>
                <a:latin typeface="Calibri"/>
              </a:rPr>
              <a:t> risk?</a:t>
            </a:r>
          </a:p>
          <a:p>
            <a:pPr lvl="0">
              <a:lnSpc>
                <a:spcPct val="90000"/>
              </a:lnSpc>
              <a:spcBef>
                <a:spcPts val="1000"/>
              </a:spcBef>
              <a:buSzPct val="100000"/>
              <a:defRPr/>
            </a:pPr>
            <a:r>
              <a:rPr lang="en-US" sz="4000" dirty="0">
                <a:solidFill>
                  <a:srgbClr val="0070C0"/>
                </a:solidFill>
              </a:rPr>
              <a:t>Lesson 1: How can families be different?</a:t>
            </a:r>
          </a:p>
          <a:p>
            <a:pPr lvl="0">
              <a:lnSpc>
                <a:spcPct val="90000"/>
              </a:lnSpc>
              <a:spcBef>
                <a:spcPts val="1000"/>
              </a:spcBef>
              <a:buSzPct val="100000"/>
              <a:defRPr/>
            </a:pPr>
            <a:r>
              <a:rPr lang="en-US" sz="4000" dirty="0">
                <a:solidFill>
                  <a:srgbClr val="0070C0"/>
                </a:solidFill>
              </a:rPr>
              <a:t>Lesson 2: How do we manage pressure from friends? 'doing dares'</a:t>
            </a:r>
          </a:p>
          <a:p>
            <a:pPr lvl="0">
              <a:lnSpc>
                <a:spcPct val="90000"/>
              </a:lnSpc>
              <a:spcBef>
                <a:spcPts val="1000"/>
              </a:spcBef>
              <a:buSzPct val="100000"/>
              <a:defRPr/>
            </a:pPr>
            <a:r>
              <a:rPr lang="en-US" sz="4000" dirty="0">
                <a:solidFill>
                  <a:srgbClr val="0070C0"/>
                </a:solidFill>
              </a:rPr>
              <a:t>Lesson 3: Who keeps me safe in different places?</a:t>
            </a:r>
          </a:p>
          <a:p>
            <a:pPr lvl="0">
              <a:lnSpc>
                <a:spcPct val="90000"/>
              </a:lnSpc>
              <a:spcBef>
                <a:spcPts val="1000"/>
              </a:spcBef>
              <a:buSzPct val="100000"/>
              <a:defRPr/>
            </a:pPr>
            <a:r>
              <a:rPr lang="en-US" sz="4000" dirty="0">
                <a:solidFill>
                  <a:srgbClr val="0070C0"/>
                </a:solidFill>
              </a:rPr>
              <a:t>Lesson 4: How do I contact the emergency services?</a:t>
            </a:r>
          </a:p>
          <a:p>
            <a:pPr lvl="0">
              <a:lnSpc>
                <a:spcPct val="90000"/>
              </a:lnSpc>
              <a:spcBef>
                <a:spcPts val="1000"/>
              </a:spcBef>
              <a:buSzPct val="100000"/>
              <a:defRPr/>
            </a:pPr>
            <a:r>
              <a:rPr lang="en-US" sz="4000" dirty="0">
                <a:solidFill>
                  <a:srgbClr val="0070C0"/>
                </a:solidFill>
              </a:rPr>
              <a:t>Lesson 5: What will I take away from PSHE?</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3</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06400050"/>
      </p:ext>
    </p:extLst>
  </p:cSld>
  <p:clrMapOvr>
    <a:masterClrMapping/>
  </p:clrMapOvr>
  <mc:AlternateContent xmlns:mc="http://schemas.openxmlformats.org/markup-compatibility/2006" xmlns:p14="http://schemas.microsoft.com/office/powerpoint/2010/main">
    <mc:Choice Requires="p14">
      <p:transition spd="slow" p14:dur="2000" advTm="7736"/>
    </mc:Choice>
    <mc:Fallback xmlns="">
      <p:transition spd="slow" advTm="77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30963" y="1510900"/>
            <a:ext cx="12346892" cy="4739759"/>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1 – What changes happen as I grow up?</a:t>
            </a:r>
          </a:p>
          <a:p>
            <a:pPr lvl="0">
              <a:lnSpc>
                <a:spcPct val="90000"/>
              </a:lnSpc>
              <a:spcBef>
                <a:spcPts val="1000"/>
              </a:spcBef>
              <a:buSzPct val="100000"/>
              <a:defRPr/>
            </a:pPr>
            <a:r>
              <a:rPr lang="en-US" sz="4000" dirty="0">
                <a:solidFill>
                  <a:srgbClr val="0070C0"/>
                </a:solidFill>
              </a:rPr>
              <a:t>Lesson 1: What is a healthy brain? </a:t>
            </a:r>
          </a:p>
          <a:p>
            <a:pPr lvl="0">
              <a:lnSpc>
                <a:spcPct val="90000"/>
              </a:lnSpc>
              <a:spcBef>
                <a:spcPts val="1000"/>
              </a:spcBef>
              <a:buSzPct val="100000"/>
              <a:defRPr/>
            </a:pPr>
            <a:r>
              <a:rPr lang="en-US" sz="4000" b="1" dirty="0">
                <a:solidFill>
                  <a:srgbClr val="FF0000"/>
                </a:solidFill>
              </a:rPr>
              <a:t>Lesson 2: What is the life cycle? How do we change?</a:t>
            </a:r>
          </a:p>
          <a:p>
            <a:pPr lvl="0">
              <a:lnSpc>
                <a:spcPct val="90000"/>
              </a:lnSpc>
              <a:spcBef>
                <a:spcPts val="1000"/>
              </a:spcBef>
              <a:buSzPct val="100000"/>
              <a:defRPr/>
            </a:pPr>
            <a:r>
              <a:rPr lang="en-US" sz="4000" b="1" dirty="0">
                <a:solidFill>
                  <a:srgbClr val="FF0000"/>
                </a:solidFill>
              </a:rPr>
              <a:t>Lesson 3: What physical changes happen as we grow up?</a:t>
            </a:r>
          </a:p>
          <a:p>
            <a:pPr lvl="0">
              <a:lnSpc>
                <a:spcPct val="90000"/>
              </a:lnSpc>
              <a:spcBef>
                <a:spcPts val="1000"/>
              </a:spcBef>
              <a:buSzPct val="100000"/>
              <a:defRPr/>
            </a:pPr>
            <a:r>
              <a:rPr lang="en-US" sz="4000" b="1" dirty="0">
                <a:solidFill>
                  <a:srgbClr val="FF0000"/>
                </a:solidFill>
              </a:rPr>
              <a:t>Lesson 4: What is the menstrual cycle?</a:t>
            </a:r>
          </a:p>
          <a:p>
            <a:pPr lvl="0">
              <a:lnSpc>
                <a:spcPct val="90000"/>
              </a:lnSpc>
              <a:spcBef>
                <a:spcPts val="1000"/>
              </a:spcBef>
              <a:buSzPct val="100000"/>
              <a:defRPr/>
            </a:pPr>
            <a:r>
              <a:rPr lang="en-US" sz="4000" dirty="0">
                <a:solidFill>
                  <a:srgbClr val="0070C0"/>
                </a:solidFill>
              </a:rPr>
              <a:t>Lesson 1: What is gender equality?</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4</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22795599"/>
      </p:ext>
    </p:extLst>
  </p:cSld>
  <p:clrMapOvr>
    <a:masterClrMapping/>
  </p:clrMapOvr>
  <mc:AlternateContent xmlns:mc="http://schemas.openxmlformats.org/markup-compatibility/2006" xmlns:p14="http://schemas.microsoft.com/office/powerpoint/2010/main">
    <mc:Choice Requires="p14">
      <p:transition spd="slow" p14:dur="2000" advTm="16992"/>
    </mc:Choice>
    <mc:Fallback xmlns="">
      <p:transition spd="slow" advTm="169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253983" y="1510900"/>
            <a:ext cx="11938017" cy="5847755"/>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2 – What can I do about risks?</a:t>
            </a:r>
          </a:p>
          <a:p>
            <a:pPr lvl="0">
              <a:lnSpc>
                <a:spcPct val="90000"/>
              </a:lnSpc>
              <a:spcBef>
                <a:spcPts val="1000"/>
              </a:spcBef>
              <a:buSzPct val="100000"/>
              <a:defRPr/>
            </a:pPr>
            <a:r>
              <a:rPr lang="en-US" sz="4000" dirty="0">
                <a:solidFill>
                  <a:srgbClr val="0070C0"/>
                </a:solidFill>
              </a:rPr>
              <a:t>Lesson 1: What makes a family unique? </a:t>
            </a:r>
          </a:p>
          <a:p>
            <a:pPr lvl="0">
              <a:lnSpc>
                <a:spcPct val="90000"/>
              </a:lnSpc>
              <a:spcBef>
                <a:spcPts val="1000"/>
              </a:spcBef>
              <a:buSzPct val="100000"/>
              <a:defRPr/>
            </a:pPr>
            <a:r>
              <a:rPr lang="en-US" sz="4000" dirty="0">
                <a:solidFill>
                  <a:srgbClr val="0070C0"/>
                </a:solidFill>
              </a:rPr>
              <a:t>Lesson 2: What is the difference between a positive risk and a dangerous </a:t>
            </a:r>
            <a:r>
              <a:rPr lang="en-US" sz="4000" dirty="0" err="1">
                <a:solidFill>
                  <a:srgbClr val="0070C0"/>
                </a:solidFill>
              </a:rPr>
              <a:t>behaviour</a:t>
            </a:r>
            <a:r>
              <a:rPr lang="en-US" sz="4000" dirty="0">
                <a:solidFill>
                  <a:srgbClr val="0070C0"/>
                </a:solidFill>
              </a:rPr>
              <a:t>?</a:t>
            </a:r>
          </a:p>
          <a:p>
            <a:pPr lvl="0">
              <a:lnSpc>
                <a:spcPct val="90000"/>
              </a:lnSpc>
              <a:spcBef>
                <a:spcPts val="1000"/>
              </a:spcBef>
              <a:buSzPct val="100000"/>
              <a:defRPr/>
            </a:pPr>
            <a:r>
              <a:rPr lang="en-US" sz="4000" dirty="0">
                <a:solidFill>
                  <a:srgbClr val="0070C0"/>
                </a:solidFill>
              </a:rPr>
              <a:t>Lesson 3: What risks are there when I am in different places?</a:t>
            </a:r>
          </a:p>
          <a:p>
            <a:pPr lvl="0">
              <a:lnSpc>
                <a:spcPct val="90000"/>
              </a:lnSpc>
              <a:spcBef>
                <a:spcPts val="1000"/>
              </a:spcBef>
              <a:buSzPct val="100000"/>
              <a:defRPr/>
            </a:pPr>
            <a:r>
              <a:rPr lang="en-US" sz="4000" dirty="0">
                <a:solidFill>
                  <a:srgbClr val="0070C0"/>
                </a:solidFill>
              </a:rPr>
              <a:t>Lesson 4: How do I react when someone is hurt?</a:t>
            </a:r>
          </a:p>
          <a:p>
            <a:pPr lvl="0">
              <a:lnSpc>
                <a:spcPct val="90000"/>
              </a:lnSpc>
              <a:spcBef>
                <a:spcPts val="1000"/>
              </a:spcBef>
              <a:buSzPct val="100000"/>
              <a:defRPr/>
            </a:pPr>
            <a:r>
              <a:rPr lang="en-US" sz="4000" dirty="0">
                <a:solidFill>
                  <a:srgbClr val="0070C0"/>
                </a:solidFill>
              </a:rPr>
              <a:t>Lesson 5: What will I take away from PSHE?</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4</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30337172"/>
      </p:ext>
    </p:extLst>
  </p:cSld>
  <p:clrMapOvr>
    <a:masterClrMapping/>
  </p:clrMapOvr>
  <mc:AlternateContent xmlns:mc="http://schemas.openxmlformats.org/markup-compatibility/2006" xmlns:p14="http://schemas.microsoft.com/office/powerpoint/2010/main">
    <mc:Choice Requires="p14">
      <p:transition spd="slow" p14:dur="2000" advTm="9976"/>
    </mc:Choice>
    <mc:Fallback xmlns="">
      <p:transition spd="slow" advTm="99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30963" y="1510900"/>
            <a:ext cx="12346892" cy="5653855"/>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1 – What can I expect during puberty?</a:t>
            </a:r>
          </a:p>
          <a:p>
            <a:pPr lvl="0">
              <a:lnSpc>
                <a:spcPct val="90000"/>
              </a:lnSpc>
              <a:spcBef>
                <a:spcPts val="1000"/>
              </a:spcBef>
              <a:buSzPct val="100000"/>
              <a:defRPr/>
            </a:pPr>
            <a:r>
              <a:rPr lang="en-US" sz="3800" dirty="0">
                <a:solidFill>
                  <a:srgbClr val="0070C0"/>
                </a:solidFill>
              </a:rPr>
              <a:t>Lesson 1: What helps our bodies and what harms our body? </a:t>
            </a:r>
          </a:p>
          <a:p>
            <a:pPr lvl="0">
              <a:lnSpc>
                <a:spcPct val="90000"/>
              </a:lnSpc>
              <a:spcBef>
                <a:spcPts val="1000"/>
              </a:spcBef>
              <a:buSzPct val="100000"/>
              <a:defRPr/>
            </a:pPr>
            <a:r>
              <a:rPr lang="en-US" sz="3800" b="1" dirty="0">
                <a:solidFill>
                  <a:srgbClr val="FF0000"/>
                </a:solidFill>
              </a:rPr>
              <a:t>Lesson 2: What are hormones?</a:t>
            </a:r>
          </a:p>
          <a:p>
            <a:pPr lvl="0">
              <a:lnSpc>
                <a:spcPct val="90000"/>
              </a:lnSpc>
              <a:spcBef>
                <a:spcPts val="1000"/>
              </a:spcBef>
              <a:buSzPct val="100000"/>
              <a:defRPr/>
            </a:pPr>
            <a:r>
              <a:rPr lang="en-US" sz="3800" b="1" dirty="0">
                <a:solidFill>
                  <a:srgbClr val="FF0000"/>
                </a:solidFill>
              </a:rPr>
              <a:t>Lesson 3: What physical changes happen in puberty?</a:t>
            </a:r>
          </a:p>
          <a:p>
            <a:pPr lvl="0">
              <a:lnSpc>
                <a:spcPct val="90000"/>
              </a:lnSpc>
              <a:spcBef>
                <a:spcPts val="1000"/>
              </a:spcBef>
              <a:buSzPct val="100000"/>
              <a:defRPr/>
            </a:pPr>
            <a:r>
              <a:rPr lang="en-US" sz="3800" b="1" dirty="0">
                <a:solidFill>
                  <a:srgbClr val="FF0000"/>
                </a:solidFill>
              </a:rPr>
              <a:t>Lesson 4: What emotional and social changes happen during puberty?</a:t>
            </a:r>
          </a:p>
          <a:p>
            <a:pPr lvl="0">
              <a:lnSpc>
                <a:spcPct val="90000"/>
              </a:lnSpc>
              <a:spcBef>
                <a:spcPts val="1000"/>
              </a:spcBef>
              <a:buSzPct val="100000"/>
              <a:defRPr/>
            </a:pPr>
            <a:r>
              <a:rPr lang="en-US" sz="3800" dirty="0">
                <a:solidFill>
                  <a:srgbClr val="0070C0"/>
                </a:solidFill>
              </a:rPr>
              <a:t>Lesson 5: What happens after adolescence? What choices do we have as we become young adults?</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5</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13855310"/>
      </p:ext>
    </p:extLst>
  </p:cSld>
  <p:clrMapOvr>
    <a:masterClrMapping/>
  </p:clrMapOvr>
  <mc:AlternateContent xmlns:mc="http://schemas.openxmlformats.org/markup-compatibility/2006" xmlns:p14="http://schemas.microsoft.com/office/powerpoint/2010/main">
    <mc:Choice Requires="p14">
      <p:transition spd="slow" p14:dur="2000" advTm="12824"/>
    </mc:Choice>
    <mc:Fallback xmlns="">
      <p:transition spd="slow" advTm="128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253982" y="1174043"/>
            <a:ext cx="11938017" cy="6401753"/>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2 – How do we respond to change, risk and harm?</a:t>
            </a:r>
          </a:p>
          <a:p>
            <a:pPr lvl="0">
              <a:lnSpc>
                <a:spcPct val="90000"/>
              </a:lnSpc>
              <a:spcBef>
                <a:spcPts val="1000"/>
              </a:spcBef>
              <a:buSzPct val="100000"/>
              <a:defRPr/>
            </a:pPr>
            <a:r>
              <a:rPr lang="en-US" sz="4000" dirty="0">
                <a:solidFill>
                  <a:srgbClr val="0070C0"/>
                </a:solidFill>
              </a:rPr>
              <a:t>Lesson 1: How can families change?</a:t>
            </a:r>
          </a:p>
          <a:p>
            <a:pPr lvl="0">
              <a:lnSpc>
                <a:spcPct val="90000"/>
              </a:lnSpc>
              <a:spcBef>
                <a:spcPts val="1000"/>
              </a:spcBef>
              <a:buSzPct val="100000"/>
              <a:defRPr/>
            </a:pPr>
            <a:r>
              <a:rPr lang="en-US" sz="4000" dirty="0">
                <a:solidFill>
                  <a:srgbClr val="0070C0"/>
                </a:solidFill>
              </a:rPr>
              <a:t>Lesson 2: How is an online relationship different to real life?</a:t>
            </a:r>
          </a:p>
          <a:p>
            <a:pPr lvl="0">
              <a:lnSpc>
                <a:spcPct val="90000"/>
              </a:lnSpc>
              <a:spcBef>
                <a:spcPts val="1000"/>
              </a:spcBef>
              <a:buSzPct val="100000"/>
              <a:defRPr/>
            </a:pPr>
            <a:r>
              <a:rPr lang="en-US" sz="4000" dirty="0">
                <a:solidFill>
                  <a:srgbClr val="0070C0"/>
                </a:solidFill>
              </a:rPr>
              <a:t>Lesson 3: How to identify risks in different places and how do I respond?</a:t>
            </a:r>
          </a:p>
          <a:p>
            <a:pPr lvl="0">
              <a:lnSpc>
                <a:spcPct val="90000"/>
              </a:lnSpc>
              <a:spcBef>
                <a:spcPts val="1000"/>
              </a:spcBef>
              <a:buSzPct val="100000"/>
              <a:defRPr/>
            </a:pPr>
            <a:r>
              <a:rPr lang="en-US" sz="4000" dirty="0">
                <a:solidFill>
                  <a:srgbClr val="0070C0"/>
                </a:solidFill>
              </a:rPr>
              <a:t>Lesson 4: How can I save a life?</a:t>
            </a:r>
          </a:p>
          <a:p>
            <a:pPr lvl="0">
              <a:lnSpc>
                <a:spcPct val="90000"/>
              </a:lnSpc>
              <a:spcBef>
                <a:spcPts val="1000"/>
              </a:spcBef>
              <a:buSzPct val="100000"/>
              <a:defRPr/>
            </a:pPr>
            <a:r>
              <a:rPr lang="en-US" sz="4000" dirty="0">
                <a:solidFill>
                  <a:srgbClr val="0070C0"/>
                </a:solidFill>
              </a:rPr>
              <a:t>Lesson 5: What will I take away from PSHE?</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5</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15391949"/>
      </p:ext>
    </p:extLst>
  </p:cSld>
  <p:clrMapOvr>
    <a:masterClrMapping/>
  </p:clrMapOvr>
  <mc:AlternateContent xmlns:mc="http://schemas.openxmlformats.org/markup-compatibility/2006" xmlns:p14="http://schemas.microsoft.com/office/powerpoint/2010/main">
    <mc:Choice Requires="p14">
      <p:transition spd="slow" p14:dur="2000" advTm="8016"/>
    </mc:Choice>
    <mc:Fallback xmlns="">
      <p:transition spd="slow" advTm="80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30963" y="1510900"/>
            <a:ext cx="12346892" cy="5293757"/>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1 – How is my body preparing for adulthood?</a:t>
            </a:r>
          </a:p>
          <a:p>
            <a:pPr lvl="0">
              <a:lnSpc>
                <a:spcPct val="90000"/>
              </a:lnSpc>
              <a:spcBef>
                <a:spcPts val="1000"/>
              </a:spcBef>
              <a:buSzPct val="100000"/>
              <a:defRPr/>
            </a:pPr>
            <a:r>
              <a:rPr lang="en-US" sz="4000" dirty="0">
                <a:solidFill>
                  <a:srgbClr val="0070C0"/>
                </a:solidFill>
              </a:rPr>
              <a:t>Lesson 1: What choices are there around substances as I grow up? </a:t>
            </a:r>
          </a:p>
          <a:p>
            <a:pPr lvl="0">
              <a:lnSpc>
                <a:spcPct val="90000"/>
              </a:lnSpc>
              <a:spcBef>
                <a:spcPts val="1000"/>
              </a:spcBef>
              <a:buSzPct val="100000"/>
              <a:defRPr/>
            </a:pPr>
            <a:r>
              <a:rPr lang="en-US" sz="4000" dirty="0">
                <a:solidFill>
                  <a:srgbClr val="0070C0"/>
                </a:solidFill>
              </a:rPr>
              <a:t>Lesson 2: What is mental illness and addiction?</a:t>
            </a:r>
          </a:p>
          <a:p>
            <a:pPr lvl="0">
              <a:lnSpc>
                <a:spcPct val="90000"/>
              </a:lnSpc>
              <a:spcBef>
                <a:spcPts val="1000"/>
              </a:spcBef>
              <a:buSzPct val="100000"/>
              <a:defRPr/>
            </a:pPr>
            <a:r>
              <a:rPr lang="en-US" sz="4000" b="1" dirty="0">
                <a:solidFill>
                  <a:srgbClr val="FF0000"/>
                </a:solidFill>
              </a:rPr>
              <a:t>Lesson 3: Why does the body change during puberty?</a:t>
            </a:r>
          </a:p>
          <a:p>
            <a:pPr lvl="0">
              <a:lnSpc>
                <a:spcPct val="90000"/>
              </a:lnSpc>
              <a:spcBef>
                <a:spcPts val="1000"/>
              </a:spcBef>
              <a:buSzPct val="100000"/>
              <a:defRPr/>
            </a:pPr>
            <a:r>
              <a:rPr lang="en-US" sz="4000" b="1" i="1" dirty="0">
                <a:solidFill>
                  <a:srgbClr val="FF0000"/>
                </a:solidFill>
              </a:rPr>
              <a:t>Lesson 4: How does our body change for reproduction?</a:t>
            </a:r>
          </a:p>
          <a:p>
            <a:pPr lvl="0">
              <a:lnSpc>
                <a:spcPct val="90000"/>
              </a:lnSpc>
              <a:spcBef>
                <a:spcPts val="1000"/>
              </a:spcBef>
              <a:buSzPct val="100000"/>
              <a:defRPr/>
            </a:pPr>
            <a:r>
              <a:rPr lang="en-US" sz="4000" dirty="0">
                <a:solidFill>
                  <a:srgbClr val="0070C0"/>
                </a:solidFill>
              </a:rPr>
              <a:t>Lesson 5: How do we stay healthy as we age? (Dementia)</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6</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43797815"/>
      </p:ext>
    </p:extLst>
  </p:cSld>
  <p:clrMapOvr>
    <a:masterClrMapping/>
  </p:clrMapOvr>
  <mc:AlternateContent xmlns:mc="http://schemas.openxmlformats.org/markup-compatibility/2006" xmlns:p14="http://schemas.microsoft.com/office/powerpoint/2010/main">
    <mc:Choice Requires="p14">
      <p:transition spd="slow" p14:dur="2000" advTm="32200"/>
    </mc:Choice>
    <mc:Fallback xmlns="">
      <p:transition spd="slow" advTm="322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text on a black background&#10;&#10;Description generated with high confidence">
            <a:extLst>
              <a:ext uri="{FF2B5EF4-FFF2-40B4-BE49-F238E27FC236}">
                <a16:creationId xmlns:a16="http://schemas.microsoft.com/office/drawing/2014/main" id="{E02791E3-857A-412B-9FEE-F1C1BF329322}"/>
              </a:ext>
            </a:extLst>
          </p:cNvPr>
          <p:cNvPicPr>
            <a:picLocks noChangeAspect="1"/>
          </p:cNvPicPr>
          <p:nvPr/>
        </p:nvPicPr>
        <p:blipFill>
          <a:blip r:embed="rId5"/>
          <a:stretch>
            <a:fillRect/>
          </a:stretch>
        </p:blipFill>
        <p:spPr>
          <a:xfrm>
            <a:off x="12161" y="4723177"/>
            <a:ext cx="1697098" cy="2124279"/>
          </a:xfrm>
          <a:prstGeom prst="rect">
            <a:avLst/>
          </a:prstGeom>
          <a:noFill/>
          <a:ln cap="flat">
            <a:noFill/>
          </a:ln>
        </p:spPr>
      </p:pic>
      <p:sp>
        <p:nvSpPr>
          <p:cNvPr id="3" name="Rectangle 4">
            <a:extLst>
              <a:ext uri="{FF2B5EF4-FFF2-40B4-BE49-F238E27FC236}">
                <a16:creationId xmlns:a16="http://schemas.microsoft.com/office/drawing/2014/main" id="{DFE934E4-D145-4D90-AE2C-107A98869547}"/>
              </a:ext>
            </a:extLst>
          </p:cNvPr>
          <p:cNvSpPr/>
          <p:nvPr/>
        </p:nvSpPr>
        <p:spPr>
          <a:xfrm>
            <a:off x="0" y="599252"/>
            <a:ext cx="790041" cy="731520"/>
          </a:xfrm>
          <a:prstGeom prst="rect">
            <a:avLst/>
          </a:prstGeom>
          <a:solidFill>
            <a:srgbClr val="BED712"/>
          </a:solidFill>
          <a:ln cap="flat">
            <a:noFill/>
            <a:prstDash val="solid"/>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FFFFFF"/>
              </a:solidFill>
              <a:effectLst/>
              <a:uLnTx/>
              <a:uFillTx/>
              <a:latin typeface="Calibri"/>
              <a:ea typeface="+mn-ea"/>
              <a:cs typeface="+mn-cs"/>
            </a:endParaRPr>
          </a:p>
        </p:txBody>
      </p:sp>
      <p:pic>
        <p:nvPicPr>
          <p:cNvPr id="4" name="Picture 5" descr="A close up of text on a black background&#10;&#10;Description generated with high confidence">
            <a:extLst>
              <a:ext uri="{FF2B5EF4-FFF2-40B4-BE49-F238E27FC236}">
                <a16:creationId xmlns:a16="http://schemas.microsoft.com/office/drawing/2014/main" id="{0E4AD629-778F-4B6C-90A4-183C9C7F7D14}"/>
              </a:ext>
            </a:extLst>
          </p:cNvPr>
          <p:cNvPicPr>
            <a:picLocks noChangeAspect="1"/>
          </p:cNvPicPr>
          <p:nvPr/>
        </p:nvPicPr>
        <p:blipFill>
          <a:blip r:embed="rId5"/>
          <a:stretch>
            <a:fillRect/>
          </a:stretch>
        </p:blipFill>
        <p:spPr>
          <a:xfrm rot="10799991">
            <a:off x="10474122" y="-28347"/>
            <a:ext cx="1717874" cy="2150284"/>
          </a:xfrm>
          <a:prstGeom prst="rect">
            <a:avLst/>
          </a:prstGeom>
          <a:noFill/>
          <a:ln cap="flat">
            <a:noFill/>
          </a:ln>
        </p:spPr>
      </p:pic>
      <p:pic>
        <p:nvPicPr>
          <p:cNvPr id="6" name="Picture 7" descr="A picture containing object&#10;&#10;Description generated with very high confidence">
            <a:extLst>
              <a:ext uri="{FF2B5EF4-FFF2-40B4-BE49-F238E27FC236}">
                <a16:creationId xmlns:a16="http://schemas.microsoft.com/office/drawing/2014/main" id="{CD22BA4B-AFB1-4A36-831A-475A68ADAFF4}"/>
              </a:ext>
            </a:extLst>
          </p:cNvPr>
          <p:cNvPicPr>
            <a:picLocks noChangeAspect="1"/>
          </p:cNvPicPr>
          <p:nvPr/>
        </p:nvPicPr>
        <p:blipFill>
          <a:blip r:embed="rId6"/>
          <a:stretch>
            <a:fillRect/>
          </a:stretch>
        </p:blipFill>
        <p:spPr>
          <a:xfrm>
            <a:off x="10166674" y="5874462"/>
            <a:ext cx="1697098" cy="733229"/>
          </a:xfrm>
          <a:prstGeom prst="rect">
            <a:avLst/>
          </a:prstGeom>
          <a:noFill/>
          <a:ln cap="flat">
            <a:noFill/>
          </a:ln>
        </p:spPr>
      </p:pic>
      <p:sp>
        <p:nvSpPr>
          <p:cNvPr id="5" name="Rectangle 4">
            <a:extLst>
              <a:ext uri="{FF2B5EF4-FFF2-40B4-BE49-F238E27FC236}">
                <a16:creationId xmlns:a16="http://schemas.microsoft.com/office/drawing/2014/main" id="{242A5921-1A27-42B1-99FF-D1F9F305EF84}"/>
              </a:ext>
            </a:extLst>
          </p:cNvPr>
          <p:cNvSpPr/>
          <p:nvPr/>
        </p:nvSpPr>
        <p:spPr>
          <a:xfrm>
            <a:off x="253982" y="1174043"/>
            <a:ext cx="11938017" cy="6401753"/>
          </a:xfrm>
          <a:prstGeom prst="rect">
            <a:avLst/>
          </a:prstGeom>
        </p:spPr>
        <p:txBody>
          <a:bodyPr wrap="square">
            <a:spAutoFit/>
          </a:bodyPr>
          <a:lstStyle/>
          <a:p>
            <a:pPr marL="0" marR="0" lvl="0" indent="0" algn="l" defTabSz="914400" rtl="0" eaLnBrk="1" fontAlgn="auto" latinLnBrk="0" hangingPunct="1">
              <a:lnSpc>
                <a:spcPct val="90000"/>
              </a:lnSpc>
              <a:spcBef>
                <a:spcPts val="1000"/>
              </a:spcBef>
              <a:spcAft>
                <a:spcPts val="0"/>
              </a:spcAft>
              <a:buClrTx/>
              <a:buSzPct val="100000"/>
              <a:buFontTx/>
              <a:buNone/>
              <a:tabLst/>
              <a:defRPr/>
            </a:pPr>
            <a:r>
              <a:rPr lang="en-US" sz="4000" b="1" u="sng" dirty="0">
                <a:solidFill>
                  <a:srgbClr val="002060"/>
                </a:solidFill>
                <a:latin typeface="Calibri"/>
              </a:rPr>
              <a:t>Summer 2 – How do relationships change as we grow up?</a:t>
            </a:r>
          </a:p>
          <a:p>
            <a:pPr lvl="0">
              <a:lnSpc>
                <a:spcPct val="90000"/>
              </a:lnSpc>
              <a:spcBef>
                <a:spcPts val="1000"/>
              </a:spcBef>
              <a:buSzPct val="100000"/>
              <a:defRPr/>
            </a:pPr>
            <a:r>
              <a:rPr lang="en-US" sz="4000" dirty="0">
                <a:solidFill>
                  <a:srgbClr val="0070C0"/>
                </a:solidFill>
              </a:rPr>
              <a:t>Lesson 1: How do we show love, care and commitment to others? (Marriage and Long Term Relationships)</a:t>
            </a:r>
          </a:p>
          <a:p>
            <a:pPr lvl="0">
              <a:lnSpc>
                <a:spcPct val="90000"/>
              </a:lnSpc>
              <a:spcBef>
                <a:spcPts val="1000"/>
              </a:spcBef>
              <a:buSzPct val="100000"/>
              <a:defRPr/>
            </a:pPr>
            <a:r>
              <a:rPr lang="en-US" sz="4000" dirty="0">
                <a:solidFill>
                  <a:srgbClr val="0070C0"/>
                </a:solidFill>
              </a:rPr>
              <a:t>Lesson 2: What pressures may we face online in our relationships as we grow up?</a:t>
            </a:r>
          </a:p>
          <a:p>
            <a:pPr lvl="0">
              <a:lnSpc>
                <a:spcPct val="90000"/>
              </a:lnSpc>
              <a:spcBef>
                <a:spcPts val="1000"/>
              </a:spcBef>
              <a:buSzPct val="100000"/>
              <a:defRPr/>
            </a:pPr>
            <a:r>
              <a:rPr lang="en-US" sz="4000" dirty="0">
                <a:solidFill>
                  <a:srgbClr val="0070C0"/>
                </a:solidFill>
              </a:rPr>
              <a:t>Lesson 3: How can I help others in an emergency?</a:t>
            </a:r>
          </a:p>
          <a:p>
            <a:pPr lvl="0">
              <a:lnSpc>
                <a:spcPct val="90000"/>
              </a:lnSpc>
              <a:spcBef>
                <a:spcPts val="1000"/>
              </a:spcBef>
              <a:buSzPct val="100000"/>
              <a:defRPr/>
            </a:pPr>
            <a:r>
              <a:rPr lang="en-US" sz="4000" dirty="0">
                <a:solidFill>
                  <a:srgbClr val="0070C0"/>
                </a:solidFill>
              </a:rPr>
              <a:t>Lesson 4: What will I take away from PSHE?</a:t>
            </a:r>
          </a:p>
          <a:p>
            <a:pPr lvl="0">
              <a:lnSpc>
                <a:spcPct val="90000"/>
              </a:lnSpc>
              <a:spcBef>
                <a:spcPts val="1000"/>
              </a:spcBef>
              <a:buSzPct val="100000"/>
              <a:defRPr/>
            </a:pPr>
            <a:r>
              <a:rPr lang="en-US" sz="4000" dirty="0">
                <a:solidFill>
                  <a:srgbClr val="0070C0"/>
                </a:solidFill>
              </a:rPr>
              <a:t>Lesson 5: What advice would I give to the Year 5's?</a:t>
            </a:r>
          </a:p>
          <a:p>
            <a:pPr marL="0" marR="0" lvl="0" indent="0" algn="l" defTabSz="914400" rtl="0" eaLnBrk="1" fontAlgn="auto" latinLnBrk="0" hangingPunct="1">
              <a:lnSpc>
                <a:spcPct val="90000"/>
              </a:lnSpc>
              <a:spcBef>
                <a:spcPts val="1000"/>
              </a:spcBef>
              <a:spcAft>
                <a:spcPts val="0"/>
              </a:spcAft>
              <a:buClrTx/>
              <a:buSzPct val="100000"/>
              <a:buFontTx/>
              <a:buNone/>
              <a:tabLst/>
              <a:defRPr/>
            </a:pPr>
            <a:endParaRPr kumimoji="0" lang="en-GB" sz="40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Title 1">
            <a:extLst>
              <a:ext uri="{FF2B5EF4-FFF2-40B4-BE49-F238E27FC236}">
                <a16:creationId xmlns:a16="http://schemas.microsoft.com/office/drawing/2014/main" id="{F674D163-5BE0-432E-96B9-BED0B0AC430E}"/>
              </a:ext>
            </a:extLst>
          </p:cNvPr>
          <p:cNvSpPr txBox="1"/>
          <p:nvPr/>
        </p:nvSpPr>
        <p:spPr>
          <a:xfrm>
            <a:off x="1291429" y="527875"/>
            <a:ext cx="9182689" cy="983025"/>
          </a:xfrm>
          <a:prstGeom prst="rect">
            <a:avLst/>
          </a:prstGeom>
          <a:noFill/>
          <a:ln cap="flat">
            <a:noFill/>
          </a:ln>
        </p:spPr>
        <p:txBody>
          <a:bodyPr vert="horz" wrap="square" lIns="91440" tIns="45720" rIns="91440" bIns="45720" anchor="t" anchorCtr="0" compatLnSpc="1">
            <a:noAutofit/>
          </a:bodyPr>
          <a:lstStyle/>
          <a:p>
            <a:pPr marL="0" marR="0" lvl="0" indent="0" algn="ctr" defTabSz="914400" rtl="0" eaLnBrk="1" fontAlgn="auto" latinLnBrk="0" hangingPunct="1">
              <a:lnSpc>
                <a:spcPct val="9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dirty="0">
                <a:ln>
                  <a:noFill/>
                </a:ln>
                <a:solidFill>
                  <a:srgbClr val="002060"/>
                </a:solidFill>
                <a:effectLst/>
                <a:uLnTx/>
                <a:uFillTx/>
                <a:latin typeface="Calibri" pitchFamily="34"/>
                <a:ea typeface="+mn-ea"/>
                <a:cs typeface="Calibri" pitchFamily="34"/>
              </a:rPr>
              <a:t>Year 6</a:t>
            </a:r>
            <a:endParaRPr kumimoji="0" lang="en-GB" sz="4400" b="1" i="0" u="none" strike="noStrike" kern="1200" cap="none" spc="0" normalizeH="0" baseline="0" noProof="0" dirty="0">
              <a:ln>
                <a:noFill/>
              </a:ln>
              <a:solidFill>
                <a:srgbClr val="002060"/>
              </a:solidFill>
              <a:effectLst/>
              <a:uLnTx/>
              <a:uFillTx/>
              <a:latin typeface="Calibri"/>
              <a:ea typeface="+mn-ea"/>
              <a:cs typeface="Calibri" pitchFamily="34"/>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9242184"/>
      </p:ext>
    </p:extLst>
  </p:cSld>
  <p:clrMapOvr>
    <a:masterClrMapping/>
  </p:clrMapOvr>
  <mc:AlternateContent xmlns:mc="http://schemas.openxmlformats.org/markup-compatibility/2006" xmlns:p14="http://schemas.microsoft.com/office/powerpoint/2010/main">
    <mc:Choice Requires="p14">
      <p:transition spd="slow" p14:dur="2000" advTm="7136"/>
    </mc:Choice>
    <mc:Fallback xmlns="">
      <p:transition spd="slow" advTm="71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name="Slide171">
    <p:spTree>
      <p:nvGrpSpPr>
        <p:cNvPr id="1" name=""/>
        <p:cNvGrpSpPr/>
        <p:nvPr/>
      </p:nvGrpSpPr>
      <p:grpSpPr>
        <a:xfrm>
          <a:off x="0" y="0"/>
          <a:ext cx="0" cy="0"/>
          <a:chOff x="0" y="0"/>
          <a:chExt cx="0" cy="0"/>
        </a:xfrm>
      </p:grpSpPr>
      <p:pic>
        <p:nvPicPr>
          <p:cNvPr id="2" name="Picture 91" descr="https://www.footfiles.com/sites/mfen/files/styles/620x413/public/images/how_to_safeguard_your_kids_from_spring_and_summer_foot_injuries.png">
            <a:extLst>
              <a:ext uri="{FF2B5EF4-FFF2-40B4-BE49-F238E27FC236}">
                <a16:creationId xmlns:a16="http://schemas.microsoft.com/office/drawing/2014/main" id="{4BE11B3D-215A-46E7-9B78-FD99B17B2687}"/>
              </a:ext>
            </a:extLst>
          </p:cNvPr>
          <p:cNvPicPr>
            <a:picLocks noChangeAspect="1"/>
          </p:cNvPicPr>
          <p:nvPr/>
        </p:nvPicPr>
        <p:blipFill>
          <a:blip r:embed="rId5"/>
          <a:srcRect t="35008" b="9952"/>
          <a:stretch>
            <a:fillRect/>
          </a:stretch>
        </p:blipFill>
        <p:spPr>
          <a:xfrm>
            <a:off x="0" y="-244611"/>
            <a:ext cx="15327172" cy="5619509"/>
          </a:xfrm>
          <a:prstGeom prst="rect">
            <a:avLst/>
          </a:prstGeom>
          <a:noFill/>
          <a:ln cap="flat">
            <a:noFill/>
          </a:ln>
        </p:spPr>
      </p:pic>
      <p:sp>
        <p:nvSpPr>
          <p:cNvPr id="3" name="TextBox 16">
            <a:extLst>
              <a:ext uri="{FF2B5EF4-FFF2-40B4-BE49-F238E27FC236}">
                <a16:creationId xmlns:a16="http://schemas.microsoft.com/office/drawing/2014/main" id="{41F2FE7A-C8DB-4CB3-A0DE-EA962BD849B0}"/>
              </a:ext>
            </a:extLst>
          </p:cNvPr>
          <p:cNvSpPr txBox="1"/>
          <p:nvPr/>
        </p:nvSpPr>
        <p:spPr>
          <a:xfrm>
            <a:off x="938465" y="2142700"/>
            <a:ext cx="2913397" cy="1877052"/>
          </a:xfrm>
          <a:prstGeom prst="rect">
            <a:avLst/>
          </a:prstGeom>
          <a:noFill/>
          <a:ln cap="flat">
            <a:noFill/>
          </a:ln>
        </p:spPr>
        <p:txBody>
          <a:bodyPr vert="horz" wrap="square" lIns="91440" tIns="45720" rIns="91440" bIns="45720" anchor="t" anchorCtr="0" compatLnSpc="1">
            <a:spAutoFit/>
          </a:bodyPr>
          <a:lstStyle/>
          <a:p>
            <a:pPr marL="0" marR="0" lvl="0" indent="0" algn="l" defTabSz="1219169" rtl="0" fontAlgn="auto" hangingPunct="1">
              <a:lnSpc>
                <a:spcPts val="4600"/>
              </a:lnSpc>
              <a:spcBef>
                <a:spcPts val="0"/>
              </a:spcBef>
              <a:spcAft>
                <a:spcPts val="0"/>
              </a:spcAft>
              <a:buNone/>
              <a:tabLst/>
              <a:defRPr sz="1800" b="0" i="0" u="none" strike="noStrike" kern="0" cap="none" spc="0" baseline="0">
                <a:solidFill>
                  <a:srgbClr val="000000"/>
                </a:solidFill>
                <a:uFillTx/>
              </a:defRPr>
            </a:pPr>
            <a:r>
              <a:rPr lang="en-AU" sz="4800" b="1" i="0" u="none" strike="noStrike" kern="1200" cap="none" spc="0" baseline="0" dirty="0">
                <a:solidFill>
                  <a:srgbClr val="FFFFFF"/>
                </a:solidFill>
                <a:effectLst>
                  <a:outerShdw>
                    <a:srgbClr val="000000"/>
                  </a:outerShdw>
                </a:effectLst>
                <a:uFillTx/>
                <a:latin typeface="Calibri"/>
              </a:rPr>
              <a:t>Thank </a:t>
            </a:r>
          </a:p>
          <a:p>
            <a:pPr marL="0" marR="0" lvl="0" indent="0" algn="l" defTabSz="1219169" rtl="0" fontAlgn="auto" hangingPunct="1">
              <a:lnSpc>
                <a:spcPts val="4600"/>
              </a:lnSpc>
              <a:spcBef>
                <a:spcPts val="0"/>
              </a:spcBef>
              <a:spcAft>
                <a:spcPts val="0"/>
              </a:spcAft>
              <a:buNone/>
              <a:tabLst/>
              <a:defRPr sz="1800" b="0" i="0" u="none" strike="noStrike" kern="0" cap="none" spc="0" baseline="0">
                <a:solidFill>
                  <a:srgbClr val="000000"/>
                </a:solidFill>
                <a:uFillTx/>
              </a:defRPr>
            </a:pPr>
            <a:r>
              <a:rPr lang="en-AU" sz="4800" b="1" i="0" u="none" strike="noStrike" kern="1200" cap="none" spc="0" baseline="0" dirty="0">
                <a:solidFill>
                  <a:srgbClr val="FFFFFF"/>
                </a:solidFill>
                <a:effectLst>
                  <a:outerShdw>
                    <a:srgbClr val="000000"/>
                  </a:outerShdw>
                </a:effectLst>
                <a:uFillTx/>
                <a:latin typeface="Calibri"/>
              </a:rPr>
              <a:t>you for </a:t>
            </a:r>
            <a:r>
              <a:rPr lang="en-AU" sz="4800" b="1" dirty="0">
                <a:solidFill>
                  <a:srgbClr val="FFFFFF"/>
                </a:solidFill>
                <a:effectLst>
                  <a:outerShdw>
                    <a:srgbClr val="000000"/>
                  </a:outerShdw>
                </a:effectLst>
                <a:latin typeface="Calibri"/>
              </a:rPr>
              <a:t>watching</a:t>
            </a:r>
            <a:r>
              <a:rPr lang="en-AU" sz="4800" b="1" i="0" u="none" strike="noStrike" kern="1200" cap="none" spc="0" baseline="0" dirty="0">
                <a:solidFill>
                  <a:srgbClr val="FFFFFF"/>
                </a:solidFill>
                <a:effectLst>
                  <a:outerShdw>
                    <a:srgbClr val="000000"/>
                  </a:outerShdw>
                </a:effectLst>
                <a:uFillTx/>
                <a:latin typeface="Calibri"/>
              </a:rPr>
              <a:t>!</a:t>
            </a:r>
            <a:endParaRPr lang="en-AU" sz="4800" b="0" i="0" u="none" strike="noStrike" kern="1200" cap="none" spc="0" baseline="0" dirty="0">
              <a:solidFill>
                <a:srgbClr val="FFFFFF"/>
              </a:solidFill>
              <a:effectLst>
                <a:outerShdw>
                  <a:srgbClr val="000000"/>
                </a:outerShdw>
              </a:effectLst>
              <a:uFillTx/>
              <a:latin typeface="Calibri"/>
            </a:endParaRPr>
          </a:p>
        </p:txBody>
      </p:sp>
      <p:pic>
        <p:nvPicPr>
          <p:cNvPr id="4" name="Picture 3">
            <a:extLst>
              <a:ext uri="{FF2B5EF4-FFF2-40B4-BE49-F238E27FC236}">
                <a16:creationId xmlns:a16="http://schemas.microsoft.com/office/drawing/2014/main" id="{B8D4F412-BA2F-4A91-A302-98F61812EC6E}"/>
              </a:ext>
            </a:extLst>
          </p:cNvPr>
          <p:cNvPicPr>
            <a:picLocks noChangeAspect="1"/>
          </p:cNvPicPr>
          <p:nvPr/>
        </p:nvPicPr>
        <p:blipFill>
          <a:blip r:embed="rId6"/>
          <a:srcRect/>
          <a:stretch>
            <a:fillRect/>
          </a:stretch>
        </p:blipFill>
        <p:spPr>
          <a:xfrm>
            <a:off x="318878" y="5608097"/>
            <a:ext cx="1563038" cy="1033482"/>
          </a:xfrm>
          <a:prstGeom prst="rect">
            <a:avLst/>
          </a:prstGeom>
          <a:noFill/>
          <a:ln cap="flat">
            <a:noFill/>
          </a:ln>
        </p:spPr>
      </p:pic>
      <p:pic>
        <p:nvPicPr>
          <p:cNvPr id="5" name="Picture 18" descr="A picture containing object&#10;&#10;Description generated with very high confidence">
            <a:extLst>
              <a:ext uri="{FF2B5EF4-FFF2-40B4-BE49-F238E27FC236}">
                <a16:creationId xmlns:a16="http://schemas.microsoft.com/office/drawing/2014/main" id="{15D87C2B-AF8C-490F-B720-0DA66A1ECD03}"/>
              </a:ext>
            </a:extLst>
          </p:cNvPr>
          <p:cNvPicPr>
            <a:picLocks noChangeAspect="1"/>
          </p:cNvPicPr>
          <p:nvPr/>
        </p:nvPicPr>
        <p:blipFill>
          <a:blip r:embed="rId7"/>
          <a:stretch>
            <a:fillRect/>
          </a:stretch>
        </p:blipFill>
        <p:spPr>
          <a:xfrm>
            <a:off x="10013329" y="5758223"/>
            <a:ext cx="1697098" cy="733229"/>
          </a:xfrm>
          <a:prstGeom prst="rect">
            <a:avLst/>
          </a:prstGeom>
          <a:noFill/>
          <a:ln cap="flat">
            <a:noFill/>
          </a:ln>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800"/>
    </mc:Choice>
    <mc:Fallback xmlns="">
      <p:transition spd="slow" advTm="148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F9FD9DD3543654C8A1F13D9196197CF" ma:contentTypeVersion="13" ma:contentTypeDescription="Create a new document." ma:contentTypeScope="" ma:versionID="ed322fad3c6abcd719c0e6ea3f24d1ec">
  <xsd:schema xmlns:xsd="http://www.w3.org/2001/XMLSchema" xmlns:xs="http://www.w3.org/2001/XMLSchema" xmlns:p="http://schemas.microsoft.com/office/2006/metadata/properties" xmlns:ns2="ca3acdf5-aca3-47ff-b74e-73a2c3629a7a" xmlns:ns3="9a79375a-163a-486f-b381-e57a9f114126" targetNamespace="http://schemas.microsoft.com/office/2006/metadata/properties" ma:root="true" ma:fieldsID="fa70d6a5ed6169423dcf6d1282078b20" ns2:_="" ns3:_="">
    <xsd:import namespace="ca3acdf5-aca3-47ff-b74e-73a2c3629a7a"/>
    <xsd:import namespace="9a79375a-163a-486f-b381-e57a9f114126"/>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3acdf5-aca3-47ff-b74e-73a2c3629a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a79375a-163a-486f-b381-e57a9f11412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D7862A-BFD9-48CA-9777-806B77F04B47}">
  <ds:schemaRefs>
    <ds:schemaRef ds:uri="http://www.w3.org/XML/1998/namespace"/>
    <ds:schemaRef ds:uri="http://schemas.openxmlformats.org/package/2006/metadata/core-properties"/>
    <ds:schemaRef ds:uri="http://schemas.microsoft.com/office/2006/documentManagement/types"/>
    <ds:schemaRef ds:uri="http://purl.org/dc/terms/"/>
    <ds:schemaRef ds:uri="http://purl.org/dc/elements/1.1/"/>
    <ds:schemaRef ds:uri="9a79375a-163a-486f-b381-e57a9f114126"/>
    <ds:schemaRef ds:uri="http://schemas.microsoft.com/office/infopath/2007/PartnerControls"/>
    <ds:schemaRef ds:uri="ca3acdf5-aca3-47ff-b74e-73a2c3629a7a"/>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2A4C5650-BEE0-411A-A561-E26FC93B615B}">
  <ds:schemaRefs>
    <ds:schemaRef ds:uri="http://schemas.microsoft.com/sharepoint/v3/contenttype/forms"/>
  </ds:schemaRefs>
</ds:datastoreItem>
</file>

<file path=customXml/itemProps3.xml><?xml version="1.0" encoding="utf-8"?>
<ds:datastoreItem xmlns:ds="http://schemas.openxmlformats.org/officeDocument/2006/customXml" ds:itemID="{48F98575-65E0-4276-AE4E-BF5C4A8AF1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a3acdf5-aca3-47ff-b74e-73a2c3629a7a"/>
    <ds:schemaRef ds:uri="9a79375a-163a-486f-b381-e57a9f1141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1521</TotalTime>
  <Words>2705</Words>
  <Application>Microsoft Office PowerPoint</Application>
  <PresentationFormat>Widescreen</PresentationFormat>
  <Paragraphs>298</Paragraphs>
  <Slides>31</Slides>
  <Notes>31</Notes>
  <HiddenSlides>0</HiddenSlides>
  <MMClips>31</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31</vt:i4>
      </vt:variant>
    </vt:vector>
  </HeadingPairs>
  <TitlesOfParts>
    <vt:vector size="42" baseType="lpstr">
      <vt:lpstr>Arial</vt:lpstr>
      <vt:lpstr>Calibri</vt:lpstr>
      <vt:lpstr>Calibri Light</vt:lpstr>
      <vt:lpstr>Noto Sans Symbols</vt:lpstr>
      <vt:lpstr>Tahoma</vt:lpstr>
      <vt:lpstr>Trebuchet MS</vt:lpstr>
      <vt:lpstr>Tw Cen MT</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Ofsted Review into Harmful Sexual Behavior in Schools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Nicole McGregor</dc:creator>
  <cp:lastModifiedBy>Rachel Arran</cp:lastModifiedBy>
  <cp:revision>101</cp:revision>
  <cp:lastPrinted>2025-03-04T11:35:22Z</cp:lastPrinted>
  <dcterms:created xsi:type="dcterms:W3CDTF">2019-08-07T11:28:46Z</dcterms:created>
  <dcterms:modified xsi:type="dcterms:W3CDTF">2026-02-26T08:16:04Z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0x0101003F9FD9DD3543654C8A1F13D9196197CF</vt:lpwstr>
  </property>
  <property fmtid="{D5CDD505-2E9C-101B-9397-08002B2CF9AE}" pid="3" name="Order">
    <vt:r8>54632300</vt:r8>
  </property>
</Properties>
</file>